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6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725"/>
    <p:restoredTop sz="96327"/>
  </p:normalViewPr>
  <p:slideViewPr>
    <p:cSldViewPr snapToGrid="0">
      <p:cViewPr varScale="1">
        <p:scale>
          <a:sx n="82" d="100"/>
          <a:sy n="82" d="100"/>
        </p:scale>
        <p:origin x="31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ona Malcolm" userId="569df593-28a8-4d72-8098-c2a0a7b616bf" providerId="ADAL" clId="{27D91B90-47B4-4880-AF84-31D57D7FA9C2}"/>
    <pc:docChg chg="modSld">
      <pc:chgData name="Shona Malcolm" userId="569df593-28a8-4d72-8098-c2a0a7b616bf" providerId="ADAL" clId="{27D91B90-47B4-4880-AF84-31D57D7FA9C2}" dt="2026-07-17T10:36:20.982" v="70" actId="20577"/>
      <pc:docMkLst>
        <pc:docMk/>
      </pc:docMkLst>
      <pc:sldChg chg="modSp mod">
        <pc:chgData name="Shona Malcolm" userId="569df593-28a8-4d72-8098-c2a0a7b616bf" providerId="ADAL" clId="{27D91B90-47B4-4880-AF84-31D57D7FA9C2}" dt="2026-07-17T10:36:20.982" v="70" actId="20577"/>
        <pc:sldMkLst>
          <pc:docMk/>
          <pc:sldMk cId="1565814450" sldId="263"/>
        </pc:sldMkLst>
        <pc:spChg chg="mod">
          <ac:chgData name="Shona Malcolm" userId="569df593-28a8-4d72-8098-c2a0a7b616bf" providerId="ADAL" clId="{27D91B90-47B4-4880-AF84-31D57D7FA9C2}" dt="2026-07-17T10:36:20.982" v="70" actId="20577"/>
          <ac:spMkLst>
            <pc:docMk/>
            <pc:sldMk cId="1565814450" sldId="263"/>
            <ac:spMk id="16" creationId="{A71DF677-1772-0617-B693-2E4A17EE297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99A47-0636-B502-A42E-5B22601983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1E0E9-B60A-9EF6-B897-9AC31049D0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924DA7-6C00-B514-A989-4108E42CA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AE1F-0051-4C45-ABAD-9FFB9FCAC541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23D55F-CADB-37CA-3689-2EB565716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8EBA7-194B-A795-30AD-87A219609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4EBAE-C64A-9C4A-8C4D-583E8EF99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947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8411C-11D7-487B-9FDC-3468B0040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9B2071-3240-FA52-0F81-3BD55A19E9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38876-DFAF-6DDA-3640-FA6A3ADB3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AE1F-0051-4C45-ABAD-9FFB9FCAC541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B9218-C013-EBED-AB77-48B9E6EA4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E87568-7BEF-9AD3-00F3-1B6B1CA98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4EBAE-C64A-9C4A-8C4D-583E8EF99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67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695EBA-0C3C-FA9B-8FA5-2BE6C4D2A2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BB8C3A-C710-37B1-DA4D-5C47F69197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37D205-E4D2-663D-6877-C4E02C1EC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AE1F-0051-4C45-ABAD-9FFB9FCAC541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47798-D40E-00DD-BBAD-3D000BC51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F348D-CB3D-FD6B-129F-BFDEB13AD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4EBAE-C64A-9C4A-8C4D-583E8EF99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802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8AEC3-DA1C-F6BD-6B7F-24580B57B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E4889-39BA-6291-06F0-8024A3906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24269-6B2E-5D48-2CCC-17A69189E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AE1F-0051-4C45-ABAD-9FFB9FCAC541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81A605-3532-E7B2-0E6D-FA8FB4474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84E2A7-7A9B-62E2-DDAE-8B6DD2120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4EBAE-C64A-9C4A-8C4D-583E8EF99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074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ABE77-0A25-1BCD-213A-62C770214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DB4237-E2EA-B77D-A2CA-50167533B7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7BA931-0E19-7CFA-9D5E-BFDA8A8EB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AE1F-0051-4C45-ABAD-9FFB9FCAC541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AD060-AE02-E884-84C2-5AC23A241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2E2C0-72F3-8D15-6669-939AA71EA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4EBAE-C64A-9C4A-8C4D-583E8EF99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450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76EAC-8933-BD37-2CDC-BAE838E05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E7B834-ADB9-049F-5DB3-CFC967E86F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006095-0657-E749-51BA-F0BC8EA60C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0F8AAB-14F0-1212-E67A-CC2482339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AE1F-0051-4C45-ABAD-9FFB9FCAC541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F3D87B-4EB9-795D-2BB5-46174B45F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A36CE9-DA81-8B84-226E-93847137F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4EBAE-C64A-9C4A-8C4D-583E8EF99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758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7AA0F-C22E-97C7-2249-A3FA0CACC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721094-3EF2-4AA0-D2A8-494F075B9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A90CC6-8402-B9EA-2E1B-ADE1001181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1E0C55-F66D-F716-14D6-4E9E95622F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7B2CE8-F205-7730-1B02-4A31BB06EC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F0A765-5CA3-750A-1048-4A7748FF1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AE1F-0051-4C45-ABAD-9FFB9FCAC541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E4FDEE-D89A-F67C-BE31-BE6F5E954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BC9BDC-B2CD-BD34-A2E9-979514EEA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4EBAE-C64A-9C4A-8C4D-583E8EF99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662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E811-84D3-35EE-320F-B0B2479B8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59C79C-20C5-5C33-A09B-AC37838A6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AE1F-0051-4C45-ABAD-9FFB9FCAC541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C7B1C7-8FB6-2D89-3E45-19BDF25A6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ACE114-2E60-B40F-86F1-D18F6765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4EBAE-C64A-9C4A-8C4D-583E8EF99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3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1C99B3-D495-AFBA-F007-8B92A0F17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AE1F-0051-4C45-ABAD-9FFB9FCAC541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B862A0-5952-B448-A184-166FF7034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D67DD9-DE3B-B447-5148-E759249BC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4EBAE-C64A-9C4A-8C4D-583E8EF99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197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4E8D4-3D74-17A1-48E1-546BB7D98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F40BD-614E-E9F3-2AD3-261DE1BA87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766DF3-6030-A42E-649A-56F031D6D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D2F017-AF5F-7AE2-3963-EA5C6471C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AE1F-0051-4C45-ABAD-9FFB9FCAC541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B5005F-2D3B-6E2E-0864-3959D69CC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42A246-722B-DB43-0A39-05DFFA134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4EBAE-C64A-9C4A-8C4D-583E8EF99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498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0367B-8100-6591-FA9B-10EC4A619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CB0B6F-51FE-E505-AE64-AC0DE74388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824E93-8F41-DCBF-F295-8A2AA21F53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0D9E74-FE03-7720-6E21-7BEAC60E2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AE1F-0051-4C45-ABAD-9FFB9FCAC541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471AD1-DBA6-4C74-DDC7-8D5F0CADB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C1DEC0-0FC8-AEAD-9CA8-695A5744D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4EBAE-C64A-9C4A-8C4D-583E8EF99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467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026306-108C-3F96-FD31-16FE5FDB6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06691C-37BB-4C38-9CFC-952A702857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7BA049-2F83-6BFF-2272-F9A3E29934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9AE1F-0051-4C45-ABAD-9FFB9FCAC541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ECA6C5-6986-78B6-FCFD-39D1CAB0EC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BB3AA-48E5-8880-D244-7C7532D91F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4EBAE-C64A-9C4A-8C4D-583E8EF991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942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7C9AB60D-2E5D-39F0-AEAA-9826C7B07E2E}"/>
              </a:ext>
            </a:extLst>
          </p:cNvPr>
          <p:cNvSpPr txBox="1">
            <a:spLocks/>
          </p:cNvSpPr>
          <p:nvPr/>
        </p:nvSpPr>
        <p:spPr>
          <a:xfrm>
            <a:off x="1366115" y="180620"/>
            <a:ext cx="5786013" cy="59093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>
                <a:solidFill>
                  <a:srgbClr val="C00000"/>
                </a:solidFill>
                <a:latin typeface="+mn-lt"/>
              </a:rPr>
              <a:t>Endurance Officials’ Pathway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AE736F5-B856-47F9-1642-0F485944A17F}"/>
              </a:ext>
            </a:extLst>
          </p:cNvPr>
          <p:cNvSpPr txBox="1">
            <a:spLocks/>
          </p:cNvSpPr>
          <p:nvPr/>
        </p:nvSpPr>
        <p:spPr>
          <a:xfrm>
            <a:off x="187080" y="1315332"/>
            <a:ext cx="2215166" cy="34032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54000" tIns="54000" rIns="54000" bIns="5400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800"/>
              </a:spcBef>
              <a:buClr>
                <a:srgbClr val="C3092C"/>
              </a:buClr>
              <a:buSzPct val="80000"/>
            </a:pPr>
            <a:endParaRPr lang="en-US" sz="1000" dirty="0">
              <a:latin typeface="Calibri"/>
              <a:ea typeface="Cambria" pitchFamily="-111" charset="0"/>
              <a:cs typeface="Calibri"/>
            </a:endParaRPr>
          </a:p>
          <a:p>
            <a:pPr marL="252000" indent="-252000" algn="l">
              <a:spcBef>
                <a:spcPts val="600"/>
              </a:spcBef>
              <a:buClr>
                <a:srgbClr val="C3092C"/>
              </a:buClr>
              <a:buSzPct val="70000"/>
              <a:buFont typeface="Wingdings" charset="2"/>
              <a:buChar char="u"/>
            </a:pPr>
            <a:r>
              <a:rPr lang="en-US" sz="1800" b="1" dirty="0">
                <a:latin typeface="Calibri"/>
                <a:ea typeface="Cambria" pitchFamily="-111" charset="0"/>
                <a:cs typeface="Calibri"/>
              </a:rPr>
              <a:t>Level 1 Course </a:t>
            </a:r>
          </a:p>
          <a:p>
            <a:pPr marL="252000" indent="-252000" algn="l">
              <a:spcBef>
                <a:spcPts val="600"/>
              </a:spcBef>
              <a:buClr>
                <a:srgbClr val="C3092C"/>
              </a:buClr>
              <a:buSzPct val="70000"/>
              <a:buFont typeface="Wingdings" charset="2"/>
              <a:buChar char="u"/>
            </a:pPr>
            <a:r>
              <a:rPr lang="en-US" sz="1800" b="1" dirty="0">
                <a:latin typeface="Calibri"/>
                <a:ea typeface="Cambria" pitchFamily="-111" charset="0"/>
                <a:cs typeface="Calibri"/>
              </a:rPr>
              <a:t>Risk Awareness </a:t>
            </a:r>
            <a:br>
              <a:rPr lang="en-US" sz="1800" b="1" dirty="0">
                <a:latin typeface="Calibri"/>
                <a:ea typeface="Cambria" pitchFamily="-111" charset="0"/>
                <a:cs typeface="Calibri"/>
              </a:rPr>
            </a:br>
            <a:r>
              <a:rPr lang="en-US" sz="1800" b="1" dirty="0">
                <a:latin typeface="Calibri"/>
                <a:ea typeface="Cambria" pitchFamily="-111" charset="0"/>
                <a:cs typeface="Calibri"/>
              </a:rPr>
              <a:t>course</a:t>
            </a:r>
          </a:p>
          <a:p>
            <a:pPr marL="252000" indent="-252000" algn="l">
              <a:spcBef>
                <a:spcPts val="600"/>
              </a:spcBef>
              <a:buClr>
                <a:srgbClr val="C3092C"/>
              </a:buClr>
              <a:buSzPct val="70000"/>
              <a:buFont typeface="Wingdings" charset="2"/>
              <a:buChar char="u"/>
            </a:pPr>
            <a:r>
              <a:rPr lang="en-US" sz="1800" b="1" dirty="0">
                <a:latin typeface="Calibri"/>
                <a:ea typeface="Cambria" pitchFamily="-111" charset="0"/>
                <a:cs typeface="Calibri"/>
              </a:rPr>
              <a:t>Minimum of 2 Practical Experiences (Scot/NI Only)</a:t>
            </a:r>
          </a:p>
          <a:p>
            <a:pPr marL="252000" indent="-252000" algn="l">
              <a:spcBef>
                <a:spcPts val="600"/>
              </a:spcBef>
              <a:buClr>
                <a:srgbClr val="C3092C"/>
              </a:buClr>
              <a:buSzPct val="70000"/>
              <a:buFont typeface="Wingdings" charset="2"/>
              <a:buChar char="u"/>
            </a:pPr>
            <a:r>
              <a:rPr lang="en-US" sz="1800" b="1" dirty="0">
                <a:latin typeface="Calibri"/>
                <a:ea typeface="Cambria" pitchFamily="-111" charset="0"/>
                <a:cs typeface="Calibri"/>
              </a:rPr>
              <a:t>Safeguarding </a:t>
            </a:r>
            <a:br>
              <a:rPr lang="en-US" sz="1800" b="1" dirty="0">
                <a:latin typeface="Calibri"/>
                <a:ea typeface="Cambria" pitchFamily="-111" charset="0"/>
                <a:cs typeface="Calibri"/>
              </a:rPr>
            </a:br>
            <a:r>
              <a:rPr lang="en-US" sz="1800" b="1" dirty="0">
                <a:latin typeface="Calibri"/>
                <a:ea typeface="Cambria" pitchFamily="-111" charset="0"/>
                <a:cs typeface="Calibri"/>
              </a:rPr>
              <a:t>self-paced module</a:t>
            </a:r>
          </a:p>
          <a:p>
            <a:pPr marL="252000" indent="-252000" algn="l">
              <a:spcBef>
                <a:spcPts val="600"/>
              </a:spcBef>
              <a:buClr>
                <a:srgbClr val="C3092C"/>
              </a:buClr>
              <a:buSzPct val="70000"/>
              <a:buFont typeface="Wingdings" charset="2"/>
              <a:buChar char="u"/>
            </a:pPr>
            <a:r>
              <a:rPr lang="en-US" sz="1800" b="1" dirty="0">
                <a:latin typeface="Calibri"/>
                <a:ea typeface="Cambria" pitchFamily="-111" charset="0"/>
                <a:cs typeface="Calibri"/>
              </a:rPr>
              <a:t>PVG Check </a:t>
            </a:r>
          </a:p>
          <a:p>
            <a:pPr marL="252000" indent="-252000" algn="l">
              <a:spcBef>
                <a:spcPts val="600"/>
              </a:spcBef>
              <a:buClr>
                <a:srgbClr val="C3092C"/>
              </a:buClr>
              <a:buSzPct val="70000"/>
              <a:buFont typeface="Wingdings" charset="2"/>
              <a:buChar char="u"/>
            </a:pPr>
            <a:r>
              <a:rPr lang="en-US" sz="1800" b="1" dirty="0">
                <a:latin typeface="Calibri"/>
                <a:ea typeface="Cambria" pitchFamily="-111" charset="0"/>
                <a:cs typeface="Calibri"/>
              </a:rPr>
              <a:t>Licence photo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8D1E62F-9368-73EF-6B94-DFBA091C162E}"/>
              </a:ext>
            </a:extLst>
          </p:cNvPr>
          <p:cNvSpPr/>
          <p:nvPr/>
        </p:nvSpPr>
        <p:spPr>
          <a:xfrm>
            <a:off x="717426" y="1084220"/>
            <a:ext cx="1154474" cy="369332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/>
                <a:ea typeface="Cambria" pitchFamily="-111" charset="0"/>
                <a:cs typeface="Calibri"/>
              </a:rPr>
              <a:t>Level 1</a:t>
            </a:r>
            <a:endParaRPr lang="en-US" sz="2400" dirty="0"/>
          </a:p>
        </p:txBody>
      </p:sp>
      <p:sp>
        <p:nvSpPr>
          <p:cNvPr id="8" name="Half-frame 7">
            <a:extLst>
              <a:ext uri="{FF2B5EF4-FFF2-40B4-BE49-F238E27FC236}">
                <a16:creationId xmlns:a16="http://schemas.microsoft.com/office/drawing/2014/main" id="{089058B1-0E5F-F24E-4184-B928ADA0B31D}"/>
              </a:ext>
            </a:extLst>
          </p:cNvPr>
          <p:cNvSpPr/>
          <p:nvPr/>
        </p:nvSpPr>
        <p:spPr>
          <a:xfrm rot="8100000">
            <a:off x="2156293" y="3294660"/>
            <a:ext cx="491906" cy="491906"/>
          </a:xfrm>
          <a:prstGeom prst="halfFram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A14C677-4EFE-5464-CA96-7DCF4910AC56}"/>
              </a:ext>
            </a:extLst>
          </p:cNvPr>
          <p:cNvSpPr txBox="1">
            <a:spLocks/>
          </p:cNvSpPr>
          <p:nvPr/>
        </p:nvSpPr>
        <p:spPr>
          <a:xfrm>
            <a:off x="2796639" y="1315332"/>
            <a:ext cx="2872632" cy="34032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54000" tIns="54000" rIns="54000" bIns="5400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800"/>
              </a:spcBef>
              <a:buClr>
                <a:srgbClr val="C3092C"/>
              </a:buClr>
              <a:buSzPct val="80000"/>
            </a:pPr>
            <a:endParaRPr lang="en-US" sz="1000" dirty="0">
              <a:latin typeface="Calibri"/>
              <a:ea typeface="Cambria" pitchFamily="-111" charset="0"/>
              <a:cs typeface="Calibri"/>
            </a:endParaRPr>
          </a:p>
          <a:p>
            <a:pPr marL="252000" indent="-252000" algn="l">
              <a:spcBef>
                <a:spcPts val="600"/>
              </a:spcBef>
              <a:buClr>
                <a:srgbClr val="C3092C"/>
              </a:buClr>
              <a:buSzPct val="70000"/>
              <a:buFont typeface="Wingdings" charset="2"/>
              <a:buChar char="u"/>
            </a:pPr>
            <a:r>
              <a:rPr lang="en-US" sz="1800" b="1" dirty="0">
                <a:latin typeface="Calibri"/>
                <a:ea typeface="Cambria" pitchFamily="-111" charset="0"/>
                <a:cs typeface="Calibri"/>
              </a:rPr>
              <a:t>A minimum of 10 additional meetings since level 1</a:t>
            </a:r>
            <a:r>
              <a:rPr lang="en-US" b="1" baseline="30000" dirty="0">
                <a:latin typeface="Calibri"/>
                <a:ea typeface="Cambria" pitchFamily="-111" charset="0"/>
                <a:cs typeface="Calibri"/>
              </a:rPr>
              <a:t>a</a:t>
            </a:r>
          </a:p>
          <a:p>
            <a:pPr marL="252000" indent="-252000" algn="l">
              <a:spcBef>
                <a:spcPts val="600"/>
              </a:spcBef>
              <a:buClr>
                <a:srgbClr val="C3092C"/>
              </a:buClr>
              <a:buSzPct val="70000"/>
              <a:buFont typeface="Wingdings" charset="2"/>
              <a:buChar char="u"/>
            </a:pPr>
            <a:r>
              <a:rPr lang="en-US" sz="1800" b="1" dirty="0">
                <a:latin typeface="Calibri"/>
                <a:ea typeface="Cambria" pitchFamily="-111" charset="0"/>
                <a:cs typeface="Calibri"/>
              </a:rPr>
              <a:t>Record of Experience </a:t>
            </a:r>
            <a:r>
              <a:rPr lang="en-US" b="1" baseline="30000" dirty="0">
                <a:latin typeface="Calibri"/>
                <a:ea typeface="Cambria" pitchFamily="-111" charset="0"/>
                <a:cs typeface="Calibri"/>
              </a:rPr>
              <a:t>b</a:t>
            </a:r>
            <a:endParaRPr lang="en-US" b="1" dirty="0">
              <a:latin typeface="Calibri"/>
              <a:ea typeface="Cambria" pitchFamily="-111" charset="0"/>
              <a:cs typeface="Calibri"/>
            </a:endParaRPr>
          </a:p>
          <a:p>
            <a:pPr marL="252000" indent="-252000" algn="l">
              <a:spcBef>
                <a:spcPts val="600"/>
              </a:spcBef>
              <a:buClr>
                <a:srgbClr val="C3092C"/>
              </a:buClr>
              <a:buSzPct val="70000"/>
              <a:buFont typeface="Wingdings" charset="2"/>
              <a:buChar char="u"/>
            </a:pPr>
            <a:r>
              <a:rPr lang="en-US" sz="1800" b="1" dirty="0">
                <a:latin typeface="Calibri"/>
                <a:ea typeface="Cambria" pitchFamily="-111" charset="0"/>
                <a:cs typeface="Calibri"/>
              </a:rPr>
              <a:t>Judging/Recording; Sector Marshaling; Race Referee self-paced modules</a:t>
            </a:r>
          </a:p>
          <a:p>
            <a:pPr marL="252000" indent="-252000" algn="l">
              <a:spcBef>
                <a:spcPts val="600"/>
              </a:spcBef>
              <a:buClr>
                <a:srgbClr val="C3092C"/>
              </a:buClr>
              <a:buSzPct val="70000"/>
              <a:buFont typeface="Wingdings" charset="2"/>
              <a:buChar char="u"/>
            </a:pPr>
            <a:r>
              <a:rPr lang="en-US" sz="1800" b="1" dirty="0">
                <a:latin typeface="Calibri"/>
                <a:ea typeface="Cambria" pitchFamily="-111" charset="0"/>
                <a:cs typeface="Calibri"/>
              </a:rPr>
              <a:t>Submit documents</a:t>
            </a:r>
            <a:endParaRPr lang="en-US" sz="2000" b="1" baseline="30000" dirty="0">
              <a:latin typeface="Calibri"/>
              <a:ea typeface="Cambria" pitchFamily="-111" charset="0"/>
              <a:cs typeface="Calibri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659FD6C-1081-70CE-39DC-BB9F381FAC54}"/>
              </a:ext>
            </a:extLst>
          </p:cNvPr>
          <p:cNvSpPr/>
          <p:nvPr/>
        </p:nvSpPr>
        <p:spPr>
          <a:xfrm>
            <a:off x="3668696" y="1084220"/>
            <a:ext cx="1128517" cy="369332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/>
                <a:ea typeface="Cambria" pitchFamily="-111" charset="0"/>
                <a:cs typeface="Calibri"/>
              </a:rPr>
              <a:t>Level 2</a:t>
            </a:r>
            <a:endParaRPr lang="en-US" sz="2400" dirty="0"/>
          </a:p>
        </p:txBody>
      </p:sp>
      <p:sp>
        <p:nvSpPr>
          <p:cNvPr id="11" name="Half-frame 10">
            <a:extLst>
              <a:ext uri="{FF2B5EF4-FFF2-40B4-BE49-F238E27FC236}">
                <a16:creationId xmlns:a16="http://schemas.microsoft.com/office/drawing/2014/main" id="{EAD2966B-A591-588F-FB6E-F24EC217A6A7}"/>
              </a:ext>
            </a:extLst>
          </p:cNvPr>
          <p:cNvSpPr/>
          <p:nvPr/>
        </p:nvSpPr>
        <p:spPr>
          <a:xfrm rot="8100000">
            <a:off x="5514056" y="3307723"/>
            <a:ext cx="491906" cy="491906"/>
          </a:xfrm>
          <a:prstGeom prst="halfFram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A71DF677-1772-0617-B693-2E4A17EE297A}"/>
              </a:ext>
            </a:extLst>
          </p:cNvPr>
          <p:cNvSpPr txBox="1">
            <a:spLocks/>
          </p:cNvSpPr>
          <p:nvPr/>
        </p:nvSpPr>
        <p:spPr>
          <a:xfrm>
            <a:off x="6204518" y="1296463"/>
            <a:ext cx="2792455" cy="3440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54000" tIns="54000" rIns="54000" bIns="5400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800"/>
              </a:spcBef>
              <a:buClr>
                <a:srgbClr val="C3092C"/>
              </a:buClr>
              <a:buSzPct val="80000"/>
            </a:pPr>
            <a:endParaRPr lang="en-US" sz="1000" dirty="0">
              <a:latin typeface="Calibri"/>
              <a:ea typeface="Cambria" pitchFamily="-111" charset="0"/>
              <a:cs typeface="Calibri"/>
            </a:endParaRPr>
          </a:p>
          <a:p>
            <a:pPr marL="252000" indent="-252000" algn="l">
              <a:spcBef>
                <a:spcPts val="600"/>
              </a:spcBef>
              <a:buClr>
                <a:srgbClr val="C3092C"/>
              </a:buClr>
              <a:buSzPct val="70000"/>
              <a:buFont typeface="Wingdings" charset="2"/>
              <a:buChar char="u"/>
            </a:pPr>
            <a:r>
              <a:rPr lang="en-US" sz="1700" b="1" dirty="0">
                <a:latin typeface="Calibri"/>
                <a:ea typeface="Cambria" pitchFamily="-111" charset="0"/>
                <a:cs typeface="Calibri"/>
              </a:rPr>
              <a:t>A minimum of 10 additional meetings (2 at district/National level meetings), since level 2</a:t>
            </a:r>
          </a:p>
          <a:p>
            <a:pPr marL="252000" indent="-252000" algn="l">
              <a:spcBef>
                <a:spcPts val="600"/>
              </a:spcBef>
              <a:buClr>
                <a:srgbClr val="C3092C"/>
              </a:buClr>
              <a:buSzPct val="70000"/>
              <a:buFont typeface="Wingdings" charset="2"/>
              <a:buChar char="u"/>
            </a:pPr>
            <a:r>
              <a:rPr lang="en-US" sz="1700" b="1" dirty="0">
                <a:latin typeface="Calibri"/>
                <a:ea typeface="Cambria" pitchFamily="-111" charset="0"/>
                <a:cs typeface="Calibri"/>
              </a:rPr>
              <a:t>Record of Experience</a:t>
            </a:r>
          </a:p>
          <a:p>
            <a:pPr marL="252000" indent="-252000" algn="l">
              <a:spcBef>
                <a:spcPts val="600"/>
              </a:spcBef>
              <a:buClr>
                <a:srgbClr val="C3092C"/>
              </a:buClr>
              <a:buSzPct val="70000"/>
              <a:buFont typeface="Wingdings" charset="2"/>
              <a:buChar char="u"/>
            </a:pPr>
            <a:r>
              <a:rPr lang="en-US" sz="1700" b="1" dirty="0">
                <a:latin typeface="Calibri"/>
                <a:ea typeface="Cambria" pitchFamily="-111" charset="0"/>
                <a:cs typeface="Calibri"/>
              </a:rPr>
              <a:t>1 Positive Report at District/National level meeting </a:t>
            </a:r>
            <a:r>
              <a:rPr lang="en-US" sz="1700" b="1" baseline="30000" dirty="0">
                <a:latin typeface="Calibri"/>
                <a:ea typeface="Cambria" pitchFamily="-111" charset="0"/>
                <a:cs typeface="Calibri"/>
              </a:rPr>
              <a:t>c</a:t>
            </a:r>
            <a:endParaRPr lang="en-US" sz="1700" b="1" dirty="0">
              <a:latin typeface="Calibri"/>
              <a:ea typeface="Cambria" pitchFamily="-111" charset="0"/>
              <a:cs typeface="Calibri"/>
            </a:endParaRPr>
          </a:p>
          <a:p>
            <a:pPr marL="252000" indent="-252000" algn="l">
              <a:spcBef>
                <a:spcPts val="600"/>
              </a:spcBef>
              <a:buClr>
                <a:srgbClr val="C3092C"/>
              </a:buClr>
              <a:buSzPct val="70000"/>
              <a:buFont typeface="Wingdings" charset="2"/>
              <a:buChar char="u"/>
            </a:pPr>
            <a:r>
              <a:rPr lang="en-US" sz="1700" b="1" dirty="0">
                <a:latin typeface="Calibri"/>
                <a:ea typeface="Cambria" pitchFamily="-111" charset="0"/>
                <a:cs typeface="Calibri"/>
              </a:rPr>
              <a:t>Course Director, </a:t>
            </a:r>
            <a:r>
              <a:rPr lang="en-US" sz="1700" b="1">
                <a:latin typeface="Calibri"/>
                <a:ea typeface="Cambria" pitchFamily="-111" charset="0"/>
                <a:cs typeface="Calibri"/>
              </a:rPr>
              <a:t>Start Director &amp; Finish Director </a:t>
            </a:r>
            <a:r>
              <a:rPr lang="en-US" sz="1700" b="1" dirty="0">
                <a:latin typeface="Calibri"/>
                <a:ea typeface="Cambria" pitchFamily="-111" charset="0"/>
                <a:cs typeface="Calibri"/>
              </a:rPr>
              <a:t>self-paced modules</a:t>
            </a:r>
          </a:p>
          <a:p>
            <a:pPr marL="252000" indent="-252000" algn="l">
              <a:spcBef>
                <a:spcPts val="600"/>
              </a:spcBef>
              <a:buClr>
                <a:srgbClr val="C3092C"/>
              </a:buClr>
              <a:buSzPct val="70000"/>
              <a:buFont typeface="Wingdings" charset="2"/>
              <a:buChar char="u"/>
            </a:pPr>
            <a:r>
              <a:rPr lang="en-US" sz="1700" b="1" dirty="0">
                <a:latin typeface="Calibri"/>
                <a:ea typeface="Cambria" pitchFamily="-111" charset="0"/>
                <a:cs typeface="Calibri"/>
              </a:rPr>
              <a:t>Submit documents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00753FE7-7206-B4A0-39D5-7F16F4AA6AA0}"/>
              </a:ext>
            </a:extLst>
          </p:cNvPr>
          <p:cNvSpPr/>
          <p:nvPr/>
        </p:nvSpPr>
        <p:spPr>
          <a:xfrm>
            <a:off x="7036486" y="1084220"/>
            <a:ext cx="1128517" cy="369332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/>
                <a:ea typeface="Cambria" pitchFamily="-111" charset="0"/>
                <a:cs typeface="Calibri"/>
              </a:rPr>
              <a:t>Level 3</a:t>
            </a:r>
            <a:endParaRPr lang="en-US" sz="2400" dirty="0"/>
          </a:p>
        </p:txBody>
      </p:sp>
      <p:sp>
        <p:nvSpPr>
          <p:cNvPr id="18" name="Half-frame 17">
            <a:extLst>
              <a:ext uri="{FF2B5EF4-FFF2-40B4-BE49-F238E27FC236}">
                <a16:creationId xmlns:a16="http://schemas.microsoft.com/office/drawing/2014/main" id="{E5AB27A2-2C5A-2391-1139-2A58287CC7FA}"/>
              </a:ext>
            </a:extLst>
          </p:cNvPr>
          <p:cNvSpPr/>
          <p:nvPr/>
        </p:nvSpPr>
        <p:spPr>
          <a:xfrm rot="8100000">
            <a:off x="8724868" y="3307723"/>
            <a:ext cx="491906" cy="491906"/>
          </a:xfrm>
          <a:prstGeom prst="halfFram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D08D3841-2598-3A0E-D095-8CD6E3C3FC5C}"/>
              </a:ext>
            </a:extLst>
          </p:cNvPr>
          <p:cNvSpPr txBox="1">
            <a:spLocks/>
          </p:cNvSpPr>
          <p:nvPr/>
        </p:nvSpPr>
        <p:spPr>
          <a:xfrm>
            <a:off x="9379517" y="1268886"/>
            <a:ext cx="2684046" cy="34685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54000" tIns="54000" rIns="54000" bIns="5400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800"/>
              </a:spcBef>
              <a:buClr>
                <a:srgbClr val="C3092C"/>
              </a:buClr>
              <a:buSzPct val="80000"/>
            </a:pPr>
            <a:endParaRPr lang="en-US" sz="1000" dirty="0">
              <a:latin typeface="Calibri"/>
              <a:ea typeface="Cambria" pitchFamily="-111" charset="0"/>
              <a:cs typeface="Calibri"/>
            </a:endParaRPr>
          </a:p>
          <a:p>
            <a:pPr marL="252000" indent="-252000" algn="l">
              <a:spcBef>
                <a:spcPts val="600"/>
              </a:spcBef>
              <a:buClr>
                <a:srgbClr val="C3092C"/>
              </a:buClr>
              <a:buSzPct val="70000"/>
              <a:buFont typeface="Wingdings" charset="2"/>
              <a:buChar char="u"/>
            </a:pPr>
            <a:r>
              <a:rPr lang="en-US" sz="1800" b="1" dirty="0">
                <a:latin typeface="Calibri"/>
                <a:ea typeface="Cambria" pitchFamily="-111" charset="0"/>
                <a:cs typeface="Calibri"/>
              </a:rPr>
              <a:t>A minimum of 20 additional meetings, since level 3</a:t>
            </a:r>
          </a:p>
          <a:p>
            <a:pPr marL="252000" indent="-252000" algn="l">
              <a:spcBef>
                <a:spcPts val="600"/>
              </a:spcBef>
              <a:buClr>
                <a:srgbClr val="C3092C"/>
              </a:buClr>
              <a:buSzPct val="70000"/>
              <a:buFont typeface="Wingdings" charset="2"/>
              <a:buChar char="u"/>
            </a:pPr>
            <a:r>
              <a:rPr lang="en-US" sz="1800" b="1" dirty="0">
                <a:latin typeface="Calibri"/>
                <a:ea typeface="Cambria" pitchFamily="-111" charset="0"/>
                <a:cs typeface="Calibri"/>
              </a:rPr>
              <a:t>Record of Experience</a:t>
            </a:r>
          </a:p>
          <a:p>
            <a:pPr marL="252000" indent="-252000" algn="l">
              <a:spcBef>
                <a:spcPts val="600"/>
              </a:spcBef>
              <a:buClr>
                <a:srgbClr val="C3092C"/>
              </a:buClr>
              <a:buSzPct val="70000"/>
              <a:buFont typeface="Wingdings" charset="2"/>
              <a:buChar char="u"/>
            </a:pPr>
            <a:r>
              <a:rPr lang="en-US" sz="1800" b="1" dirty="0">
                <a:latin typeface="Calibri"/>
                <a:ea typeface="Cambria" pitchFamily="-111" charset="0"/>
                <a:cs typeface="Calibri"/>
              </a:rPr>
              <a:t>Level 4 Endurance Officials Course</a:t>
            </a:r>
          </a:p>
          <a:p>
            <a:pPr marL="252000" indent="-252000" algn="l">
              <a:spcBef>
                <a:spcPts val="600"/>
              </a:spcBef>
              <a:buClr>
                <a:srgbClr val="C3092C"/>
              </a:buClr>
              <a:buSzPct val="70000"/>
              <a:buFont typeface="Wingdings" charset="2"/>
              <a:buChar char="u"/>
            </a:pPr>
            <a:r>
              <a:rPr lang="en-US" sz="1800" b="1" dirty="0">
                <a:latin typeface="Calibri"/>
                <a:ea typeface="Cambria" pitchFamily="-111" charset="0"/>
                <a:cs typeface="Calibri"/>
              </a:rPr>
              <a:t>Minimum of 4 Positive Reports </a:t>
            </a:r>
            <a:r>
              <a:rPr lang="en-US" b="1" baseline="30000" dirty="0">
                <a:latin typeface="Calibri"/>
                <a:ea typeface="Cambria" pitchFamily="-111" charset="0"/>
                <a:cs typeface="Calibri"/>
              </a:rPr>
              <a:t>d, e</a:t>
            </a:r>
            <a:endParaRPr lang="en-US" b="1" dirty="0">
              <a:latin typeface="Calibri"/>
              <a:ea typeface="Cambria" pitchFamily="-111" charset="0"/>
              <a:cs typeface="Calibri"/>
            </a:endParaRPr>
          </a:p>
          <a:p>
            <a:pPr marL="252000" indent="-252000" algn="l">
              <a:spcBef>
                <a:spcPts val="600"/>
              </a:spcBef>
              <a:buClr>
                <a:srgbClr val="C3092C"/>
              </a:buClr>
              <a:buSzPct val="70000"/>
              <a:buFont typeface="Wingdings" charset="2"/>
              <a:buChar char="u"/>
            </a:pPr>
            <a:r>
              <a:rPr lang="en-US" sz="1800" b="1" dirty="0">
                <a:latin typeface="Calibri"/>
                <a:ea typeface="Cambria" pitchFamily="-111" charset="0"/>
                <a:cs typeface="Calibri"/>
              </a:rPr>
              <a:t>Level 4 questions</a:t>
            </a:r>
          </a:p>
          <a:p>
            <a:pPr marL="252000" indent="-252000" algn="l">
              <a:spcBef>
                <a:spcPts val="600"/>
              </a:spcBef>
              <a:buClr>
                <a:srgbClr val="C3092C"/>
              </a:buClr>
              <a:buSzPct val="70000"/>
              <a:buFont typeface="Wingdings" charset="2"/>
              <a:buChar char="u"/>
            </a:pPr>
            <a:r>
              <a:rPr lang="en-US" sz="1800" b="1" dirty="0">
                <a:latin typeface="Calibri"/>
                <a:ea typeface="Cambria" pitchFamily="-111" charset="0"/>
                <a:cs typeface="Calibri"/>
              </a:rPr>
              <a:t>Submit documents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A0203741-3429-EC25-C492-91A13A620893}"/>
              </a:ext>
            </a:extLst>
          </p:cNvPr>
          <p:cNvSpPr/>
          <p:nvPr/>
        </p:nvSpPr>
        <p:spPr>
          <a:xfrm>
            <a:off x="10123951" y="1084220"/>
            <a:ext cx="1195177" cy="369332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/>
                <a:ea typeface="Cambria" pitchFamily="-111" charset="0"/>
                <a:cs typeface="Calibri"/>
              </a:rPr>
              <a:t>Level 4</a:t>
            </a:r>
            <a:endParaRPr lang="en-US" sz="2400" dirty="0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2C0BB82A-BC74-AE94-0A28-38D60BA3B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7080" y="4922128"/>
            <a:ext cx="11934232" cy="1904938"/>
          </a:xfrm>
        </p:spPr>
        <p:txBody>
          <a:bodyPr>
            <a:noAutofit/>
          </a:bodyPr>
          <a:lstStyle/>
          <a:p>
            <a:pPr algn="l" eaLnBrk="0" hangingPunct="0">
              <a:spcBef>
                <a:spcPts val="200"/>
              </a:spcBef>
              <a:buClr>
                <a:srgbClr val="C3092C"/>
              </a:buClr>
              <a:buSzPct val="80000"/>
            </a:pPr>
            <a:r>
              <a:rPr lang="en-US" sz="1600" b="1" dirty="0">
                <a:ea typeface="Cambria" pitchFamily="-111" charset="0"/>
                <a:cs typeface="Calibri"/>
              </a:rPr>
              <a:t>a) </a:t>
            </a:r>
            <a:r>
              <a:rPr lang="en-US" sz="1600" dirty="0">
                <a:ea typeface="Cambria" pitchFamily="-111" charset="0"/>
                <a:cs typeface="Calibri"/>
              </a:rPr>
              <a:t>E</a:t>
            </a:r>
            <a:r>
              <a:rPr lang="en-US" sz="1600" dirty="0">
                <a:latin typeface="Calibri"/>
                <a:ea typeface="Cambria" pitchFamily="-111" charset="0"/>
                <a:cs typeface="Calibri"/>
              </a:rPr>
              <a:t>vidence of shadowing referee at a league/district level meeting within Record of Experience (mandatory)</a:t>
            </a:r>
          </a:p>
          <a:p>
            <a:pPr algn="l" eaLnBrk="0" hangingPunct="0">
              <a:spcBef>
                <a:spcPts val="200"/>
              </a:spcBef>
              <a:buClr>
                <a:srgbClr val="C3092C"/>
              </a:buClr>
              <a:buSzPct val="80000"/>
            </a:pPr>
            <a:r>
              <a:rPr lang="en-US" sz="1600" b="1" dirty="0">
                <a:ea typeface="Cambria" pitchFamily="-111" charset="0"/>
                <a:cs typeface="Calibri"/>
              </a:rPr>
              <a:t>b)</a:t>
            </a:r>
            <a:r>
              <a:rPr lang="en-US" sz="1600" dirty="0">
                <a:ea typeface="Cambria" pitchFamily="-111" charset="0"/>
                <a:cs typeface="Calibri"/>
              </a:rPr>
              <a:t> </a:t>
            </a:r>
            <a:r>
              <a:rPr lang="en-US" sz="1600" dirty="0">
                <a:latin typeface="Calibri"/>
                <a:ea typeface="Cambria" pitchFamily="-111" charset="0"/>
                <a:cs typeface="Calibri"/>
              </a:rPr>
              <a:t>What did I learn’ section (optional)</a:t>
            </a:r>
          </a:p>
          <a:p>
            <a:pPr algn="l" eaLnBrk="0" hangingPunct="0">
              <a:spcBef>
                <a:spcPts val="200"/>
              </a:spcBef>
              <a:buClr>
                <a:srgbClr val="C3092C"/>
              </a:buClr>
              <a:buSzPct val="80000"/>
            </a:pPr>
            <a:r>
              <a:rPr lang="en-US" sz="1600" b="1" dirty="0">
                <a:ea typeface="Cambria" pitchFamily="-111" charset="0"/>
                <a:cs typeface="Calibri"/>
              </a:rPr>
              <a:t>c)</a:t>
            </a:r>
            <a:r>
              <a:rPr lang="en-US" sz="1600" dirty="0">
                <a:ea typeface="Cambria" pitchFamily="-111" charset="0"/>
                <a:cs typeface="Calibri"/>
              </a:rPr>
              <a:t> Level 3 report (by a Level 4 Official or a Level 3 Official with 2 or more years experience) </a:t>
            </a:r>
          </a:p>
          <a:p>
            <a:pPr algn="l" eaLnBrk="0" hangingPunct="0">
              <a:spcBef>
                <a:spcPts val="200"/>
              </a:spcBef>
              <a:buClr>
                <a:srgbClr val="C3092C"/>
              </a:buClr>
              <a:buSzPct val="80000"/>
            </a:pPr>
            <a:r>
              <a:rPr lang="en-US" sz="1600" b="1" dirty="0">
                <a:ea typeface="Cambria" pitchFamily="-111" charset="0"/>
                <a:cs typeface="Calibri"/>
              </a:rPr>
              <a:t>d)</a:t>
            </a:r>
            <a:r>
              <a:rPr lang="en-US" sz="1600" dirty="0">
                <a:ea typeface="Cambria" pitchFamily="-111" charset="0"/>
                <a:cs typeface="Calibri"/>
              </a:rPr>
              <a:t> Level 4 report (by a Level 4 Official with 2 or more years experience)</a:t>
            </a:r>
          </a:p>
          <a:p>
            <a:pPr algn="l" eaLnBrk="0" hangingPunct="0">
              <a:spcBef>
                <a:spcPts val="200"/>
              </a:spcBef>
              <a:buClr>
                <a:srgbClr val="C3092C"/>
              </a:buClr>
              <a:buSzPct val="80000"/>
            </a:pPr>
            <a:r>
              <a:rPr lang="en-US" sz="1600" b="1" dirty="0">
                <a:ea typeface="Cambria" pitchFamily="-111" charset="0"/>
                <a:cs typeface="Calibri"/>
              </a:rPr>
              <a:t>e)</a:t>
            </a:r>
            <a:r>
              <a:rPr lang="en-US" sz="1600" dirty="0">
                <a:ea typeface="Cambria" pitchFamily="-111" charset="0"/>
                <a:cs typeface="Calibri"/>
              </a:rPr>
              <a:t> Must include the following duties: (1) Referee/Assistant Referee (2) Start Area Coordinator/Start Director (3) Finish Area Coordinator/Finish Director (4) Clerk of Course/Course Director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DDCC8B4-7105-D0C4-6DEF-7048543FD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617" r="31203"/>
          <a:stretch>
            <a:fillRect/>
          </a:stretch>
        </p:blipFill>
        <p:spPr bwMode="auto">
          <a:xfrm>
            <a:off x="8054491" y="30934"/>
            <a:ext cx="3947327" cy="9640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58144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016E61ECD77C43A7695B35AA3CBE50" ma:contentTypeVersion="19" ma:contentTypeDescription="Create a new document." ma:contentTypeScope="" ma:versionID="e89237ec67fa0fc94784db404446fc28">
  <xsd:schema xmlns:xsd="http://www.w3.org/2001/XMLSchema" xmlns:xs="http://www.w3.org/2001/XMLSchema" xmlns:p="http://schemas.microsoft.com/office/2006/metadata/properties" xmlns:ns2="d4e97e60-d57b-46f0-8c68-1d25f9ddb920" xmlns:ns3="d4a48426-97cc-4a61-94fb-56c3682b2352" targetNamespace="http://schemas.microsoft.com/office/2006/metadata/properties" ma:root="true" ma:fieldsID="f63b981eb4ca967be4e6801d3ea01d8b" ns2:_="" ns3:_="">
    <xsd:import namespace="d4e97e60-d57b-46f0-8c68-1d25f9ddb920"/>
    <xsd:import namespace="d4a48426-97cc-4a61-94fb-56c3682b23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e97e60-d57b-46f0-8c68-1d25f9ddb92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c1864b2-1c78-431e-8829-5aec5be414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a48426-97cc-4a61-94fb-56c3682b235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fc8ceca-2b09-4946-bae4-220cf38f94f5}" ma:internalName="TaxCatchAll" ma:showField="CatchAllData" ma:web="d4a48426-97cc-4a61-94fb-56c3682b23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4e97e60-d57b-46f0-8c68-1d25f9ddb920">
      <Terms xmlns="http://schemas.microsoft.com/office/infopath/2007/PartnerControls"/>
    </lcf76f155ced4ddcb4097134ff3c332f>
    <TaxCatchAll xmlns="d4a48426-97cc-4a61-94fb-56c3682b2352" xsi:nil="true"/>
  </documentManagement>
</p:properties>
</file>

<file path=customXml/itemProps1.xml><?xml version="1.0" encoding="utf-8"?>
<ds:datastoreItem xmlns:ds="http://schemas.openxmlformats.org/officeDocument/2006/customXml" ds:itemID="{E508B5B0-6FC4-4AC0-8419-8E924AA7C71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78FB9A-3829-4836-8169-FC39065A5716}"/>
</file>

<file path=customXml/itemProps3.xml><?xml version="1.0" encoding="utf-8"?>
<ds:datastoreItem xmlns:ds="http://schemas.openxmlformats.org/officeDocument/2006/customXml" ds:itemID="{F965C1F0-6251-4BD6-AF2E-9B5B431370C1}">
  <ds:schemaRefs>
    <ds:schemaRef ds:uri="http://schemas.microsoft.com/office/2006/metadata/properties"/>
    <ds:schemaRef ds:uri="http://schemas.microsoft.com/office/infopath/2007/PartnerControls"/>
    <ds:schemaRef ds:uri="d4e97e60-d57b-46f0-8c68-1d25f9ddb920"/>
    <ds:schemaRef ds:uri="d4a48426-97cc-4a61-94fb-56c3682b235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1275</TotalTime>
  <Words>252</Words>
  <Application>Microsoft Office PowerPoint</Application>
  <PresentationFormat>Widescreen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Cambria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 Heading here</dc:title>
  <dc:creator>Jonathan Williams</dc:creator>
  <cp:lastModifiedBy>Shona Malcolm</cp:lastModifiedBy>
  <cp:revision>18</cp:revision>
  <dcterms:created xsi:type="dcterms:W3CDTF">2023-11-09T09:23:05Z</dcterms:created>
  <dcterms:modified xsi:type="dcterms:W3CDTF">2026-07-17T10:36:29Z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0x01010042016E61ECD77C43A7695B35AA3CBE50</vt:lpwstr>
  </property>
  <property fmtid="{D5CDD505-2E9C-101B-9397-08002B2CF9AE}" pid="3" name="MediaServiceImageTags">
    <vt:lpwstr/>
  </property>
</Properties>
</file>