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sldIdLst>
    <p:sldId id="284" r:id="rId6"/>
    <p:sldId id="285" r:id="rId7"/>
    <p:sldId id="256" r:id="rId8"/>
    <p:sldId id="288" r:id="rId9"/>
    <p:sldId id="262" r:id="rId10"/>
    <p:sldId id="266" r:id="rId11"/>
    <p:sldId id="257" r:id="rId12"/>
    <p:sldId id="289" r:id="rId13"/>
    <p:sldId id="293" r:id="rId14"/>
    <p:sldId id="292" r:id="rId15"/>
    <p:sldId id="291" r:id="rId16"/>
    <p:sldId id="29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61AE"/>
    <a:srgbClr val="E8308A"/>
    <a:srgbClr val="EFDBB6"/>
    <a:srgbClr val="1E6BA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E9A3A7-50CF-4E38-93B0-CE45C8B36986}" v="4" dt="2025-04-30T16:21:34.2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varScale="1">
        <p:scale>
          <a:sx n="100" d="100"/>
          <a:sy n="100" d="100"/>
        </p:scale>
        <p:origin x="96" y="34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Fallon" userId="aa758700-b4ad-4806-add3-89611927a895" providerId="ADAL" clId="{35B36E6C-12FD-4CE0-91F2-DFEBE9617688}"/>
    <pc:docChg chg="modSld">
      <pc:chgData name="David Fallon" userId="aa758700-b4ad-4806-add3-89611927a895" providerId="ADAL" clId="{35B36E6C-12FD-4CE0-91F2-DFEBE9617688}" dt="2024-12-06T12:59:48.070" v="10" actId="571"/>
      <pc:docMkLst>
        <pc:docMk/>
      </pc:docMkLst>
      <pc:sldChg chg="addSp modSp mod">
        <pc:chgData name="David Fallon" userId="aa758700-b4ad-4806-add3-89611927a895" providerId="ADAL" clId="{35B36E6C-12FD-4CE0-91F2-DFEBE9617688}" dt="2024-12-06T12:59:48.070" v="10" actId="571"/>
        <pc:sldMkLst>
          <pc:docMk/>
          <pc:sldMk cId="2398275371" sldId="256"/>
        </pc:sldMkLst>
      </pc:sldChg>
    </pc:docChg>
  </pc:docChgLst>
  <pc:docChgLst>
    <pc:chgData name="David Fallon" userId="aa758700-b4ad-4806-add3-89611927a895" providerId="ADAL" clId="{580356A6-2F80-4C73-96E0-E6CD40AB999E}"/>
    <pc:docChg chg="undo custSel addSld delSld modSld sldOrd">
      <pc:chgData name="David Fallon" userId="aa758700-b4ad-4806-add3-89611927a895" providerId="ADAL" clId="{580356A6-2F80-4C73-96E0-E6CD40AB999E}" dt="2024-03-06T19:49:41.500" v="3570"/>
      <pc:docMkLst>
        <pc:docMk/>
      </pc:docMkLst>
      <pc:sldChg chg="addSp delSp modSp mod ord modAnim">
        <pc:chgData name="David Fallon" userId="aa758700-b4ad-4806-add3-89611927a895" providerId="ADAL" clId="{580356A6-2F80-4C73-96E0-E6CD40AB999E}" dt="2024-03-06T19:49:41.500" v="3570"/>
        <pc:sldMkLst>
          <pc:docMk/>
          <pc:sldMk cId="2398275371" sldId="256"/>
        </pc:sldMkLst>
      </pc:sldChg>
      <pc:sldChg chg="addSp delSp modSp mod ord">
        <pc:chgData name="David Fallon" userId="aa758700-b4ad-4806-add3-89611927a895" providerId="ADAL" clId="{580356A6-2F80-4C73-96E0-E6CD40AB999E}" dt="2024-03-06T14:16:03.689" v="609" actId="1076"/>
        <pc:sldMkLst>
          <pc:docMk/>
          <pc:sldMk cId="706841606" sldId="257"/>
        </pc:sldMkLst>
      </pc:sldChg>
      <pc:sldChg chg="modSp del mod">
        <pc:chgData name="David Fallon" userId="aa758700-b4ad-4806-add3-89611927a895" providerId="ADAL" clId="{580356A6-2F80-4C73-96E0-E6CD40AB999E}" dt="2024-03-06T14:09:47.238" v="566" actId="47"/>
        <pc:sldMkLst>
          <pc:docMk/>
          <pc:sldMk cId="3435318777" sldId="258"/>
        </pc:sldMkLst>
      </pc:sldChg>
      <pc:sldChg chg="del">
        <pc:chgData name="David Fallon" userId="aa758700-b4ad-4806-add3-89611927a895" providerId="ADAL" clId="{580356A6-2F80-4C73-96E0-E6CD40AB999E}" dt="2024-03-06T14:23:29.875" v="1127" actId="47"/>
        <pc:sldMkLst>
          <pc:docMk/>
          <pc:sldMk cId="3363484988" sldId="259"/>
        </pc:sldMkLst>
      </pc:sldChg>
      <pc:sldChg chg="del">
        <pc:chgData name="David Fallon" userId="aa758700-b4ad-4806-add3-89611927a895" providerId="ADAL" clId="{580356A6-2F80-4C73-96E0-E6CD40AB999E}" dt="2024-03-06T14:14:46.072" v="603" actId="47"/>
        <pc:sldMkLst>
          <pc:docMk/>
          <pc:sldMk cId="1212889837" sldId="260"/>
        </pc:sldMkLst>
      </pc:sldChg>
      <pc:sldChg chg="del">
        <pc:chgData name="David Fallon" userId="aa758700-b4ad-4806-add3-89611927a895" providerId="ADAL" clId="{580356A6-2F80-4C73-96E0-E6CD40AB999E}" dt="2024-03-06T14:21:40.261" v="1117" actId="47"/>
        <pc:sldMkLst>
          <pc:docMk/>
          <pc:sldMk cId="862194454" sldId="261"/>
        </pc:sldMkLst>
      </pc:sldChg>
      <pc:sldChg chg="delSp mod ord">
        <pc:chgData name="David Fallon" userId="aa758700-b4ad-4806-add3-89611927a895" providerId="ADAL" clId="{580356A6-2F80-4C73-96E0-E6CD40AB999E}" dt="2024-03-06T16:49:59.378" v="1478" actId="478"/>
        <pc:sldMkLst>
          <pc:docMk/>
          <pc:sldMk cId="3963224840" sldId="262"/>
        </pc:sldMkLst>
      </pc:sldChg>
      <pc:sldChg chg="del">
        <pc:chgData name="David Fallon" userId="aa758700-b4ad-4806-add3-89611927a895" providerId="ADAL" clId="{580356A6-2F80-4C73-96E0-E6CD40AB999E}" dt="2024-03-06T14:23:13.842" v="1126" actId="47"/>
        <pc:sldMkLst>
          <pc:docMk/>
          <pc:sldMk cId="3638523382" sldId="263"/>
        </pc:sldMkLst>
      </pc:sldChg>
      <pc:sldChg chg="del">
        <pc:chgData name="David Fallon" userId="aa758700-b4ad-4806-add3-89611927a895" providerId="ADAL" clId="{580356A6-2F80-4C73-96E0-E6CD40AB999E}" dt="2024-03-06T14:23:31.516" v="1128" actId="47"/>
        <pc:sldMkLst>
          <pc:docMk/>
          <pc:sldMk cId="3085016686" sldId="264"/>
        </pc:sldMkLst>
      </pc:sldChg>
      <pc:sldChg chg="del">
        <pc:chgData name="David Fallon" userId="aa758700-b4ad-4806-add3-89611927a895" providerId="ADAL" clId="{580356A6-2F80-4C73-96E0-E6CD40AB999E}" dt="2024-03-06T14:21:44.355" v="1118" actId="47"/>
        <pc:sldMkLst>
          <pc:docMk/>
          <pc:sldMk cId="3844481697" sldId="265"/>
        </pc:sldMkLst>
      </pc:sldChg>
      <pc:sldChg chg="addSp delSp mod ord">
        <pc:chgData name="David Fallon" userId="aa758700-b4ad-4806-add3-89611927a895" providerId="ADAL" clId="{580356A6-2F80-4C73-96E0-E6CD40AB999E}" dt="2024-03-06T17:24:44.890" v="1779" actId="478"/>
        <pc:sldMkLst>
          <pc:docMk/>
          <pc:sldMk cId="3970941788" sldId="266"/>
        </pc:sldMkLst>
      </pc:sldChg>
      <pc:sldChg chg="del">
        <pc:chgData name="David Fallon" userId="aa758700-b4ad-4806-add3-89611927a895" providerId="ADAL" clId="{580356A6-2F80-4C73-96E0-E6CD40AB999E}" dt="2024-03-06T14:23:07.603" v="1125" actId="47"/>
        <pc:sldMkLst>
          <pc:docMk/>
          <pc:sldMk cId="283276084" sldId="267"/>
        </pc:sldMkLst>
      </pc:sldChg>
      <pc:sldChg chg="del">
        <pc:chgData name="David Fallon" userId="aa758700-b4ad-4806-add3-89611927a895" providerId="ADAL" clId="{580356A6-2F80-4C73-96E0-E6CD40AB999E}" dt="2024-03-06T13:58:39.351" v="219" actId="47"/>
        <pc:sldMkLst>
          <pc:docMk/>
          <pc:sldMk cId="3096518919" sldId="268"/>
        </pc:sldMkLst>
      </pc:sldChg>
      <pc:sldChg chg="addSp delSp modSp mod setBg">
        <pc:chgData name="David Fallon" userId="aa758700-b4ad-4806-add3-89611927a895" providerId="ADAL" clId="{580356A6-2F80-4C73-96E0-E6CD40AB999E}" dt="2024-03-06T16:58:21.659" v="1598" actId="478"/>
        <pc:sldMkLst>
          <pc:docMk/>
          <pc:sldMk cId="3568509599" sldId="284"/>
        </pc:sldMkLst>
      </pc:sldChg>
      <pc:sldChg chg="delSp add del mod">
        <pc:chgData name="David Fallon" userId="aa758700-b4ad-4806-add3-89611927a895" providerId="ADAL" clId="{580356A6-2F80-4C73-96E0-E6CD40AB999E}" dt="2024-03-06T13:54:30.177" v="38" actId="2696"/>
        <pc:sldMkLst>
          <pc:docMk/>
          <pc:sldMk cId="17354063" sldId="285"/>
        </pc:sldMkLst>
      </pc:sldChg>
      <pc:sldChg chg="addSp delSp modSp add mod">
        <pc:chgData name="David Fallon" userId="aa758700-b4ad-4806-add3-89611927a895" providerId="ADAL" clId="{580356A6-2F80-4C73-96E0-E6CD40AB999E}" dt="2024-03-06T16:52:12.853" v="1577" actId="20577"/>
        <pc:sldMkLst>
          <pc:docMk/>
          <pc:sldMk cId="2606815607" sldId="285"/>
        </pc:sldMkLst>
      </pc:sldChg>
      <pc:sldChg chg="delSp modSp add del mod">
        <pc:chgData name="David Fallon" userId="aa758700-b4ad-4806-add3-89611927a895" providerId="ADAL" clId="{580356A6-2F80-4C73-96E0-E6CD40AB999E}" dt="2024-03-06T13:58:41.992" v="220" actId="47"/>
        <pc:sldMkLst>
          <pc:docMk/>
          <pc:sldMk cId="4050728370" sldId="285"/>
        </pc:sldMkLst>
      </pc:sldChg>
      <pc:sldChg chg="modSp add del mod ord">
        <pc:chgData name="David Fallon" userId="aa758700-b4ad-4806-add3-89611927a895" providerId="ADAL" clId="{580356A6-2F80-4C73-96E0-E6CD40AB999E}" dt="2024-03-06T17:02:49.241" v="1775" actId="2696"/>
        <pc:sldMkLst>
          <pc:docMk/>
          <pc:sldMk cId="2787906402" sldId="286"/>
        </pc:sldMkLst>
      </pc:sldChg>
      <pc:sldChg chg="addSp delSp modSp add del mod">
        <pc:chgData name="David Fallon" userId="aa758700-b4ad-4806-add3-89611927a895" providerId="ADAL" clId="{580356A6-2F80-4C73-96E0-E6CD40AB999E}" dt="2024-03-06T18:14:52.437" v="3289" actId="2696"/>
        <pc:sldMkLst>
          <pc:docMk/>
          <pc:sldMk cId="239267079" sldId="287"/>
        </pc:sldMkLst>
      </pc:sldChg>
      <pc:sldChg chg="addSp delSp modSp add mod">
        <pc:chgData name="David Fallon" userId="aa758700-b4ad-4806-add3-89611927a895" providerId="ADAL" clId="{580356A6-2F80-4C73-96E0-E6CD40AB999E}" dt="2024-03-06T14:14:33.484" v="602" actId="1076"/>
        <pc:sldMkLst>
          <pc:docMk/>
          <pc:sldMk cId="3048797633" sldId="288"/>
        </pc:sldMkLst>
      </pc:sldChg>
      <pc:sldChg chg="addSp delSp modSp add mod">
        <pc:chgData name="David Fallon" userId="aa758700-b4ad-4806-add3-89611927a895" providerId="ADAL" clId="{580356A6-2F80-4C73-96E0-E6CD40AB999E}" dt="2024-03-06T18:00:27.345" v="2756" actId="1076"/>
        <pc:sldMkLst>
          <pc:docMk/>
          <pc:sldMk cId="2116593385" sldId="289"/>
        </pc:sldMkLst>
      </pc:sldChg>
      <pc:sldChg chg="addSp delSp modSp add del mod">
        <pc:chgData name="David Fallon" userId="aa758700-b4ad-4806-add3-89611927a895" providerId="ADAL" clId="{580356A6-2F80-4C73-96E0-E6CD40AB999E}" dt="2024-03-06T14:51:56.805" v="1362" actId="2696"/>
        <pc:sldMkLst>
          <pc:docMk/>
          <pc:sldMk cId="4037004325" sldId="290"/>
        </pc:sldMkLst>
      </pc:sldChg>
      <pc:sldChg chg="addSp delSp modSp add mod">
        <pc:chgData name="David Fallon" userId="aa758700-b4ad-4806-add3-89611927a895" providerId="ADAL" clId="{580356A6-2F80-4C73-96E0-E6CD40AB999E}" dt="2024-03-06T18:15:32.977" v="3298" actId="403"/>
        <pc:sldMkLst>
          <pc:docMk/>
          <pc:sldMk cId="1770936030" sldId="291"/>
        </pc:sldMkLst>
      </pc:sldChg>
      <pc:sldChg chg="addSp delSp modSp add mod ord">
        <pc:chgData name="David Fallon" userId="aa758700-b4ad-4806-add3-89611927a895" providerId="ADAL" clId="{580356A6-2F80-4C73-96E0-E6CD40AB999E}" dt="2024-03-06T17:01:54.407" v="1774"/>
        <pc:sldMkLst>
          <pc:docMk/>
          <pc:sldMk cId="3353786445" sldId="292"/>
        </pc:sldMkLst>
      </pc:sldChg>
      <pc:sldChg chg="addSp delSp modSp add mod">
        <pc:chgData name="David Fallon" userId="aa758700-b4ad-4806-add3-89611927a895" providerId="ADAL" clId="{580356A6-2F80-4C73-96E0-E6CD40AB999E}" dt="2024-03-06T18:16:36.409" v="3379" actId="20577"/>
        <pc:sldMkLst>
          <pc:docMk/>
          <pc:sldMk cId="1313890403" sldId="293"/>
        </pc:sldMkLst>
      </pc:sldChg>
      <pc:sldChg chg="addSp delSp modSp add del mod">
        <pc:chgData name="David Fallon" userId="aa758700-b4ad-4806-add3-89611927a895" providerId="ADAL" clId="{580356A6-2F80-4C73-96E0-E6CD40AB999E}" dt="2024-03-06T18:00:38.804" v="2758" actId="2696"/>
        <pc:sldMkLst>
          <pc:docMk/>
          <pc:sldMk cId="810235632" sldId="294"/>
        </pc:sldMkLst>
      </pc:sldChg>
      <pc:sldChg chg="addSp modSp add mod">
        <pc:chgData name="David Fallon" userId="aa758700-b4ad-4806-add3-89611927a895" providerId="ADAL" clId="{580356A6-2F80-4C73-96E0-E6CD40AB999E}" dt="2024-03-06T18:13:59.463" v="3288" actId="1076"/>
        <pc:sldMkLst>
          <pc:docMk/>
          <pc:sldMk cId="3812989872" sldId="294"/>
        </pc:sldMkLst>
      </pc:sldChg>
      <pc:sldChg chg="addSp delSp modSp add del mod">
        <pc:chgData name="David Fallon" userId="aa758700-b4ad-4806-add3-89611927a895" providerId="ADAL" clId="{580356A6-2F80-4C73-96E0-E6CD40AB999E}" dt="2024-03-06T18:00:35.365" v="2757" actId="2696"/>
        <pc:sldMkLst>
          <pc:docMk/>
          <pc:sldMk cId="959253801" sldId="295"/>
        </pc:sldMkLst>
      </pc:sldChg>
    </pc:docChg>
  </pc:docChgLst>
  <pc:docChgLst>
    <pc:chgData name="David Fallon" userId="aa758700-b4ad-4806-add3-89611927a895" providerId="ADAL" clId="{4EE9A3A7-50CF-4E38-93B0-CE45C8B36986}"/>
    <pc:docChg chg="undo custSel modSld sldOrd">
      <pc:chgData name="David Fallon" userId="aa758700-b4ad-4806-add3-89611927a895" providerId="ADAL" clId="{4EE9A3A7-50CF-4E38-93B0-CE45C8B36986}" dt="2025-04-30T16:21:42.749" v="458" actId="1076"/>
      <pc:docMkLst>
        <pc:docMk/>
      </pc:docMkLst>
      <pc:sldChg chg="modSp mod">
        <pc:chgData name="David Fallon" userId="aa758700-b4ad-4806-add3-89611927a895" providerId="ADAL" clId="{4EE9A3A7-50CF-4E38-93B0-CE45C8B36986}" dt="2025-04-30T09:28:19.495" v="10" actId="1076"/>
        <pc:sldMkLst>
          <pc:docMk/>
          <pc:sldMk cId="2398275371" sldId="256"/>
        </pc:sldMkLst>
        <pc:spChg chg="ord">
          <ac:chgData name="David Fallon" userId="aa758700-b4ad-4806-add3-89611927a895" providerId="ADAL" clId="{4EE9A3A7-50CF-4E38-93B0-CE45C8B36986}" dt="2025-04-30T09:26:13.875" v="8" actId="167"/>
          <ac:spMkLst>
            <pc:docMk/>
            <pc:sldMk cId="2398275371" sldId="256"/>
            <ac:spMk id="15" creationId="{D1AA2407-E241-EE4E-6040-A0B1A1B8E264}"/>
          </ac:spMkLst>
        </pc:spChg>
        <pc:grpChg chg="ord">
          <ac:chgData name="David Fallon" userId="aa758700-b4ad-4806-add3-89611927a895" providerId="ADAL" clId="{4EE9A3A7-50CF-4E38-93B0-CE45C8B36986}" dt="2025-04-30T09:25:55.152" v="6" actId="167"/>
          <ac:grpSpMkLst>
            <pc:docMk/>
            <pc:sldMk cId="2398275371" sldId="256"/>
            <ac:grpSpMk id="11" creationId="{35C0E73A-7594-6BFB-3992-86E549E3CC8E}"/>
          </ac:grpSpMkLst>
        </pc:grpChg>
        <pc:picChg chg="ord">
          <ac:chgData name="David Fallon" userId="aa758700-b4ad-4806-add3-89611927a895" providerId="ADAL" clId="{4EE9A3A7-50CF-4E38-93B0-CE45C8B36986}" dt="2025-04-30T09:25:57.035" v="7" actId="167"/>
          <ac:picMkLst>
            <pc:docMk/>
            <pc:sldMk cId="2398275371" sldId="256"/>
            <ac:picMk id="6" creationId="{4EBCD627-AB7A-C785-8C9D-26D5875058D8}"/>
          </ac:picMkLst>
        </pc:picChg>
        <pc:picChg chg="mod">
          <ac:chgData name="David Fallon" userId="aa758700-b4ad-4806-add3-89611927a895" providerId="ADAL" clId="{4EE9A3A7-50CF-4E38-93B0-CE45C8B36986}" dt="2025-04-30T09:28:17.073" v="9" actId="1076"/>
          <ac:picMkLst>
            <pc:docMk/>
            <pc:sldMk cId="2398275371" sldId="256"/>
            <ac:picMk id="9" creationId="{548D9ADE-B82C-8163-2A00-D96D07153093}"/>
          </ac:picMkLst>
        </pc:picChg>
        <pc:picChg chg="mod">
          <ac:chgData name="David Fallon" userId="aa758700-b4ad-4806-add3-89611927a895" providerId="ADAL" clId="{4EE9A3A7-50CF-4E38-93B0-CE45C8B36986}" dt="2025-04-30T09:28:19.495" v="10" actId="1076"/>
          <ac:picMkLst>
            <pc:docMk/>
            <pc:sldMk cId="2398275371" sldId="256"/>
            <ac:picMk id="10" creationId="{4F8D4EFB-14B8-A9D3-CB8F-3BD608EC7474}"/>
          </ac:picMkLst>
        </pc:picChg>
      </pc:sldChg>
      <pc:sldChg chg="ord">
        <pc:chgData name="David Fallon" userId="aa758700-b4ad-4806-add3-89611927a895" providerId="ADAL" clId="{4EE9A3A7-50CF-4E38-93B0-CE45C8B36986}" dt="2025-04-30T09:32:55.752" v="12"/>
        <pc:sldMkLst>
          <pc:docMk/>
          <pc:sldMk cId="3963224840" sldId="262"/>
        </pc:sldMkLst>
      </pc:sldChg>
      <pc:sldChg chg="ord">
        <pc:chgData name="David Fallon" userId="aa758700-b4ad-4806-add3-89611927a895" providerId="ADAL" clId="{4EE9A3A7-50CF-4E38-93B0-CE45C8B36986}" dt="2025-04-30T09:32:58.523" v="14"/>
        <pc:sldMkLst>
          <pc:docMk/>
          <pc:sldMk cId="3970941788" sldId="266"/>
        </pc:sldMkLst>
      </pc:sldChg>
      <pc:sldChg chg="modSp mod">
        <pc:chgData name="David Fallon" userId="aa758700-b4ad-4806-add3-89611927a895" providerId="ADAL" clId="{4EE9A3A7-50CF-4E38-93B0-CE45C8B36986}" dt="2025-04-30T16:12:18.059" v="84" actId="1076"/>
        <pc:sldMkLst>
          <pc:docMk/>
          <pc:sldMk cId="3568509599" sldId="284"/>
        </pc:sldMkLst>
        <pc:spChg chg="mod">
          <ac:chgData name="David Fallon" userId="aa758700-b4ad-4806-add3-89611927a895" providerId="ADAL" clId="{4EE9A3A7-50CF-4E38-93B0-CE45C8B36986}" dt="2025-04-30T16:12:18.059" v="84" actId="1076"/>
          <ac:spMkLst>
            <pc:docMk/>
            <pc:sldMk cId="3568509599" sldId="284"/>
            <ac:spMk id="19" creationId="{D2273010-AC9F-548F-4107-F07B263048C6}"/>
          </ac:spMkLst>
        </pc:spChg>
      </pc:sldChg>
      <pc:sldChg chg="modSp mod">
        <pc:chgData name="David Fallon" userId="aa758700-b4ad-4806-add3-89611927a895" providerId="ADAL" clId="{4EE9A3A7-50CF-4E38-93B0-CE45C8B36986}" dt="2025-04-30T09:25:40.555" v="3" actId="1076"/>
        <pc:sldMkLst>
          <pc:docMk/>
          <pc:sldMk cId="2606815607" sldId="285"/>
        </pc:sldMkLst>
        <pc:spChg chg="mod">
          <ac:chgData name="David Fallon" userId="aa758700-b4ad-4806-add3-89611927a895" providerId="ADAL" clId="{4EE9A3A7-50CF-4E38-93B0-CE45C8B36986}" dt="2025-04-30T09:25:27.833" v="1" actId="6549"/>
          <ac:spMkLst>
            <pc:docMk/>
            <pc:sldMk cId="2606815607" sldId="285"/>
            <ac:spMk id="3" creationId="{17944011-DAE5-7B48-B8A7-88B96E053401}"/>
          </ac:spMkLst>
        </pc:spChg>
        <pc:grpChg chg="mod">
          <ac:chgData name="David Fallon" userId="aa758700-b4ad-4806-add3-89611927a895" providerId="ADAL" clId="{4EE9A3A7-50CF-4E38-93B0-CE45C8B36986}" dt="2025-04-30T09:25:40.555" v="3" actId="1076"/>
          <ac:grpSpMkLst>
            <pc:docMk/>
            <pc:sldMk cId="2606815607" sldId="285"/>
            <ac:grpSpMk id="13" creationId="{A6BBAF8F-63D3-AC0A-9596-31362D2E3E0D}"/>
          </ac:grpSpMkLst>
        </pc:grpChg>
      </pc:sldChg>
      <pc:sldChg chg="addSp modSp mod">
        <pc:chgData name="David Fallon" userId="aa758700-b4ad-4806-add3-89611927a895" providerId="ADAL" clId="{4EE9A3A7-50CF-4E38-93B0-CE45C8B36986}" dt="2025-04-30T16:21:42.749" v="458" actId="1076"/>
        <pc:sldMkLst>
          <pc:docMk/>
          <pc:sldMk cId="1770936030" sldId="291"/>
        </pc:sldMkLst>
        <pc:spChg chg="mod">
          <ac:chgData name="David Fallon" userId="aa758700-b4ad-4806-add3-89611927a895" providerId="ADAL" clId="{4EE9A3A7-50CF-4E38-93B0-CE45C8B36986}" dt="2025-04-30T16:21:26.119" v="453" actId="20577"/>
          <ac:spMkLst>
            <pc:docMk/>
            <pc:sldMk cId="1770936030" sldId="291"/>
            <ac:spMk id="2" creationId="{1FE75431-2098-8B8F-AC45-067EED7F445B}"/>
          </ac:spMkLst>
        </pc:spChg>
        <pc:picChg chg="add mod">
          <ac:chgData name="David Fallon" userId="aa758700-b4ad-4806-add3-89611927a895" providerId="ADAL" clId="{4EE9A3A7-50CF-4E38-93B0-CE45C8B36986}" dt="2025-04-30T16:21:42.749" v="458" actId="1076"/>
          <ac:picMkLst>
            <pc:docMk/>
            <pc:sldMk cId="1770936030" sldId="291"/>
            <ac:picMk id="7" creationId="{FFC0B6D2-BFEF-FB66-9594-B8C14FCD5B57}"/>
          </ac:picMkLst>
        </pc:picChg>
      </pc:sldChg>
      <pc:sldChg chg="addSp delSp modSp mod">
        <pc:chgData name="David Fallon" userId="aa758700-b4ad-4806-add3-89611927a895" providerId="ADAL" clId="{4EE9A3A7-50CF-4E38-93B0-CE45C8B36986}" dt="2025-04-30T16:15:20.241" v="116" actId="14100"/>
        <pc:sldMkLst>
          <pc:docMk/>
          <pc:sldMk cId="3353786445" sldId="292"/>
        </pc:sldMkLst>
        <pc:picChg chg="add mod modCrop">
          <ac:chgData name="David Fallon" userId="aa758700-b4ad-4806-add3-89611927a895" providerId="ADAL" clId="{4EE9A3A7-50CF-4E38-93B0-CE45C8B36986}" dt="2025-04-30T16:15:09.783" v="114" actId="1076"/>
          <ac:picMkLst>
            <pc:docMk/>
            <pc:sldMk cId="3353786445" sldId="292"/>
            <ac:picMk id="2" creationId="{71A20721-7BC2-BFF9-3C56-149F59C3E59D}"/>
          </ac:picMkLst>
        </pc:picChg>
        <pc:picChg chg="add mod">
          <ac:chgData name="David Fallon" userId="aa758700-b4ad-4806-add3-89611927a895" providerId="ADAL" clId="{4EE9A3A7-50CF-4E38-93B0-CE45C8B36986}" dt="2025-04-30T16:15:20.241" v="116" actId="14100"/>
          <ac:picMkLst>
            <pc:docMk/>
            <pc:sldMk cId="3353786445" sldId="292"/>
            <ac:picMk id="3" creationId="{7DB83018-55D7-9B62-A62B-F13950723E86}"/>
          </ac:picMkLst>
        </pc:picChg>
        <pc:picChg chg="mod">
          <ac:chgData name="David Fallon" userId="aa758700-b4ad-4806-add3-89611927a895" providerId="ADAL" clId="{4EE9A3A7-50CF-4E38-93B0-CE45C8B36986}" dt="2025-04-30T16:14:31.202" v="103" actId="1076"/>
          <ac:picMkLst>
            <pc:docMk/>
            <pc:sldMk cId="3353786445" sldId="292"/>
            <ac:picMk id="4" creationId="{FF8D96BA-489F-ACFD-C87C-452047863638}"/>
          </ac:picMkLst>
        </pc:picChg>
        <pc:picChg chg="add mod">
          <ac:chgData name="David Fallon" userId="aa758700-b4ad-4806-add3-89611927a895" providerId="ADAL" clId="{4EE9A3A7-50CF-4E38-93B0-CE45C8B36986}" dt="2025-04-30T16:14:23.100" v="100" actId="1076"/>
          <ac:picMkLst>
            <pc:docMk/>
            <pc:sldMk cId="3353786445" sldId="292"/>
            <ac:picMk id="5" creationId="{6443A9EE-4F23-83D8-1580-B790AEC5F03D}"/>
          </ac:picMkLst>
        </pc:picChg>
        <pc:picChg chg="del">
          <ac:chgData name="David Fallon" userId="aa758700-b4ad-4806-add3-89611927a895" providerId="ADAL" clId="{4EE9A3A7-50CF-4E38-93B0-CE45C8B36986}" dt="2025-04-30T16:13:12.247" v="85" actId="478"/>
          <ac:picMkLst>
            <pc:docMk/>
            <pc:sldMk cId="3353786445" sldId="292"/>
            <ac:picMk id="14" creationId="{D4DA2878-782A-78B8-DC56-CC4DEB30CDEA}"/>
          </ac:picMkLst>
        </pc:picChg>
        <pc:picChg chg="del">
          <ac:chgData name="David Fallon" userId="aa758700-b4ad-4806-add3-89611927a895" providerId="ADAL" clId="{4EE9A3A7-50CF-4E38-93B0-CE45C8B36986}" dt="2025-04-30T16:13:12.994" v="86" actId="478"/>
          <ac:picMkLst>
            <pc:docMk/>
            <pc:sldMk cId="3353786445" sldId="292"/>
            <ac:picMk id="15" creationId="{1277B4A1-74A0-C96D-D8D8-579050408DDD}"/>
          </ac:picMkLst>
        </pc:picChg>
        <pc:picChg chg="del">
          <ac:chgData name="David Fallon" userId="aa758700-b4ad-4806-add3-89611927a895" providerId="ADAL" clId="{4EE9A3A7-50CF-4E38-93B0-CE45C8B36986}" dt="2025-04-30T16:13:15.275" v="89" actId="478"/>
          <ac:picMkLst>
            <pc:docMk/>
            <pc:sldMk cId="3353786445" sldId="292"/>
            <ac:picMk id="17" creationId="{71A1053B-E836-1422-E3D6-7062E3C6E87F}"/>
          </ac:picMkLst>
        </pc:picChg>
        <pc:picChg chg="del">
          <ac:chgData name="David Fallon" userId="aa758700-b4ad-4806-add3-89611927a895" providerId="ADAL" clId="{4EE9A3A7-50CF-4E38-93B0-CE45C8B36986}" dt="2025-04-30T16:13:13.852" v="87" actId="478"/>
          <ac:picMkLst>
            <pc:docMk/>
            <pc:sldMk cId="3353786445" sldId="292"/>
            <ac:picMk id="18" creationId="{8BC211A1-9313-0CEF-BFAA-967184B075D5}"/>
          </ac:picMkLst>
        </pc:picChg>
        <pc:picChg chg="del">
          <ac:chgData name="David Fallon" userId="aa758700-b4ad-4806-add3-89611927a895" providerId="ADAL" clId="{4EE9A3A7-50CF-4E38-93B0-CE45C8B36986}" dt="2025-04-30T16:13:14.667" v="88" actId="478"/>
          <ac:picMkLst>
            <pc:docMk/>
            <pc:sldMk cId="3353786445" sldId="292"/>
            <ac:picMk id="19" creationId="{F836467E-B521-0AC3-C2A9-7FFC1B4E48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B1F83E-4F0A-41ED-BF91-B7463523D7BA}" type="datetimeFigureOut">
              <a:rPr lang="en-GB" smtClean="0"/>
              <a:t>29/04/2025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2BAD23-AC1A-4E3C-A43E-B83B661D563E}" type="slidenum">
              <a:rPr lang="en-GB" smtClean="0"/>
              <a:t>‹#›</a:t>
            </a:fld>
            <a:endParaRPr lang="en-GB"/>
          </a:p>
        </p:txBody>
      </p:sp>
    </p:spTree>
    <p:extLst>
      <p:ext uri="{BB962C8B-B14F-4D97-AF65-F5344CB8AC3E}">
        <p14:creationId xmlns:p14="http://schemas.microsoft.com/office/powerpoint/2010/main" val="1239817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2BAD23-AC1A-4E3C-A43E-B83B661D563E}" type="slidenum">
              <a:rPr lang="en-GB" smtClean="0"/>
              <a:t>3</a:t>
            </a:fld>
            <a:endParaRPr lang="en-GB"/>
          </a:p>
        </p:txBody>
      </p:sp>
    </p:spTree>
    <p:extLst>
      <p:ext uri="{BB962C8B-B14F-4D97-AF65-F5344CB8AC3E}">
        <p14:creationId xmlns:p14="http://schemas.microsoft.com/office/powerpoint/2010/main" val="1398206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2BAD23-AC1A-4E3C-A43E-B83B661D563E}" type="slidenum">
              <a:rPr lang="en-GB" smtClean="0"/>
              <a:t>5</a:t>
            </a:fld>
            <a:endParaRPr lang="en-GB"/>
          </a:p>
        </p:txBody>
      </p:sp>
    </p:spTree>
    <p:extLst>
      <p:ext uri="{BB962C8B-B14F-4D97-AF65-F5344CB8AC3E}">
        <p14:creationId xmlns:p14="http://schemas.microsoft.com/office/powerpoint/2010/main" val="1851517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2BAD23-AC1A-4E3C-A43E-B83B661D563E}" type="slidenum">
              <a:rPr lang="en-GB" smtClean="0"/>
              <a:t>6</a:t>
            </a:fld>
            <a:endParaRPr lang="en-GB"/>
          </a:p>
        </p:txBody>
      </p:sp>
    </p:spTree>
    <p:extLst>
      <p:ext uri="{BB962C8B-B14F-4D97-AF65-F5344CB8AC3E}">
        <p14:creationId xmlns:p14="http://schemas.microsoft.com/office/powerpoint/2010/main" val="667293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began with a series of roadshows across the country</a:t>
            </a:r>
            <a:r>
              <a:rPr lang="en-GB" dirty="0"/>
              <a:t> to introduce the leaders to SAMH and to run MHA workshops and to find out what they wanted/needed from the partnership.  This really helped to shape the resources and activities that followed.</a:t>
            </a:r>
          </a:p>
          <a:p>
            <a:pPr marL="171450" indent="-171450">
              <a:buFont typeface="Arial" panose="020B0604020202020204" pitchFamily="34" charset="0"/>
              <a:buChar char="•"/>
            </a:pPr>
            <a:r>
              <a:rPr lang="en-GB" dirty="0"/>
              <a:t>Next big milestone was signing the mental health charter and creating our action plan.  We didn’t just create and action plan, we actually delivered on it</a:t>
            </a:r>
          </a:p>
          <a:p>
            <a:pPr marL="171450" indent="-171450">
              <a:buFont typeface="Arial" panose="020B0604020202020204" pitchFamily="34" charset="0"/>
              <a:buChar char="•"/>
            </a:pPr>
            <a:r>
              <a:rPr lang="en-GB" dirty="0"/>
              <a:t>Raising awareness was one of our actions and we did that with </a:t>
            </a:r>
            <a:r>
              <a:rPr lang="en-GB" dirty="0" err="1"/>
              <a:t>Sammies</a:t>
            </a:r>
            <a:r>
              <a:rPr lang="en-GB" dirty="0"/>
              <a:t> Road Trip – huge buzz, reached local communities through press coverage, increased membership and saw lapsed members re-engaging with the groups once again</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62BAD23-AC1A-4E3C-A43E-B83B661D563E}" type="slidenum">
              <a:rPr lang="en-GB" smtClean="0"/>
              <a:t>7</a:t>
            </a:fld>
            <a:endParaRPr lang="en-GB"/>
          </a:p>
        </p:txBody>
      </p:sp>
    </p:spTree>
    <p:extLst>
      <p:ext uri="{BB962C8B-B14F-4D97-AF65-F5344CB8AC3E}">
        <p14:creationId xmlns:p14="http://schemas.microsoft.com/office/powerpoint/2010/main" val="77623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9A85F-7743-47D0-993F-2A4EA5801E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019D1D-DC80-413E-A7A5-BCA321DA8B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8FA0C5-9165-431A-BD1B-6B9D1D66B203}"/>
              </a:ext>
            </a:extLst>
          </p:cNvPr>
          <p:cNvSpPr>
            <a:spLocks noGrp="1"/>
          </p:cNvSpPr>
          <p:nvPr>
            <p:ph type="dt" sz="half" idx="10"/>
          </p:nvPr>
        </p:nvSpPr>
        <p:spPr/>
        <p:txBody>
          <a:bodyPr/>
          <a:lstStyle/>
          <a:p>
            <a:fld id="{7F5CB384-1964-48CE-98B5-F9AE5F0ADE0D}" type="datetime1">
              <a:rPr lang="en-GB" smtClean="0"/>
              <a:t>29/04/2025</a:t>
            </a:fld>
            <a:endParaRPr lang="en-GB"/>
          </a:p>
        </p:txBody>
      </p:sp>
      <p:sp>
        <p:nvSpPr>
          <p:cNvPr id="5" name="Footer Placeholder 4">
            <a:extLst>
              <a:ext uri="{FF2B5EF4-FFF2-40B4-BE49-F238E27FC236}">
                <a16:creationId xmlns:a16="http://schemas.microsoft.com/office/drawing/2014/main" id="{659A1251-713A-4A64-8912-E0A3A34AC5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2D1033-D96A-47A4-B8F8-DB91BBA42546}"/>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1684811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6E0A-29F9-411B-AD20-85D75E47FF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F4DEF8-A8E3-4CF6-A940-3A438F47CE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E651BF-1A15-4AF5-867F-50E8E3FF6A9A}"/>
              </a:ext>
            </a:extLst>
          </p:cNvPr>
          <p:cNvSpPr>
            <a:spLocks noGrp="1"/>
          </p:cNvSpPr>
          <p:nvPr>
            <p:ph type="dt" sz="half" idx="10"/>
          </p:nvPr>
        </p:nvSpPr>
        <p:spPr/>
        <p:txBody>
          <a:bodyPr/>
          <a:lstStyle/>
          <a:p>
            <a:fld id="{9EB943F4-C184-4A3D-AF47-CF91E9B80A72}" type="datetime1">
              <a:rPr lang="en-GB" smtClean="0"/>
              <a:t>29/04/2025</a:t>
            </a:fld>
            <a:endParaRPr lang="en-GB"/>
          </a:p>
        </p:txBody>
      </p:sp>
      <p:sp>
        <p:nvSpPr>
          <p:cNvPr id="5" name="Footer Placeholder 4">
            <a:extLst>
              <a:ext uri="{FF2B5EF4-FFF2-40B4-BE49-F238E27FC236}">
                <a16:creationId xmlns:a16="http://schemas.microsoft.com/office/drawing/2014/main" id="{35218EAA-6A0B-45D2-9938-B3D5494A24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AD89B5-26F9-495C-A649-B40731338D79}"/>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2836660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AE05-BBCD-48C5-912A-EDCB1EA7DB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9282208-5223-41D3-9A51-9E33482BA7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A6BCE0-73AB-4971-B9B3-06CCCF61AE90}"/>
              </a:ext>
            </a:extLst>
          </p:cNvPr>
          <p:cNvSpPr>
            <a:spLocks noGrp="1"/>
          </p:cNvSpPr>
          <p:nvPr>
            <p:ph type="dt" sz="half" idx="10"/>
          </p:nvPr>
        </p:nvSpPr>
        <p:spPr/>
        <p:txBody>
          <a:bodyPr/>
          <a:lstStyle/>
          <a:p>
            <a:fld id="{65C6A17B-501B-4707-ABE3-DE45BBE37BDF}" type="datetime1">
              <a:rPr lang="en-GB" smtClean="0"/>
              <a:t>29/04/2025</a:t>
            </a:fld>
            <a:endParaRPr lang="en-GB"/>
          </a:p>
        </p:txBody>
      </p:sp>
      <p:sp>
        <p:nvSpPr>
          <p:cNvPr id="5" name="Footer Placeholder 4">
            <a:extLst>
              <a:ext uri="{FF2B5EF4-FFF2-40B4-BE49-F238E27FC236}">
                <a16:creationId xmlns:a16="http://schemas.microsoft.com/office/drawing/2014/main" id="{C4ED160F-B762-4F8F-B85C-14B8B34E21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332FA9-2CE7-48AF-8CD4-93B63ACB3864}"/>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360072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7E92-8726-414A-AB7F-42AD93C88F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C8F731-4F46-456E-91CD-D74E771F3B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C7CB58-68D5-40E0-91E9-1000CC2BBC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3768AE-4984-402C-9274-DCBEF73F9F2E}"/>
              </a:ext>
            </a:extLst>
          </p:cNvPr>
          <p:cNvSpPr>
            <a:spLocks noGrp="1"/>
          </p:cNvSpPr>
          <p:nvPr>
            <p:ph type="dt" sz="half" idx="10"/>
          </p:nvPr>
        </p:nvSpPr>
        <p:spPr/>
        <p:txBody>
          <a:bodyPr/>
          <a:lstStyle/>
          <a:p>
            <a:fld id="{EF4AC2F9-9F8C-46E4-AB63-F73D34D54E0D}" type="datetime1">
              <a:rPr lang="en-GB" smtClean="0"/>
              <a:t>29/04/2025</a:t>
            </a:fld>
            <a:endParaRPr lang="en-GB"/>
          </a:p>
        </p:txBody>
      </p:sp>
      <p:sp>
        <p:nvSpPr>
          <p:cNvPr id="6" name="Footer Placeholder 5">
            <a:extLst>
              <a:ext uri="{FF2B5EF4-FFF2-40B4-BE49-F238E27FC236}">
                <a16:creationId xmlns:a16="http://schemas.microsoft.com/office/drawing/2014/main" id="{ED06780F-C94A-4850-ACC4-D4D7C61164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64D2EA-3DC4-4627-B3B2-E6788A681254}"/>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3903336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7DCE-66FB-412F-B194-899EE167E8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4CE922-A03B-4564-8BA6-9898FB7FB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61A327-6A59-42E9-92E8-67DAE177DC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85894B-4EF6-4C58-A750-9C88E6FA00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71A3A7-8783-421F-8610-96ABB03A8C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D3B12E3-F448-49A0-BB95-9446B9803A58}"/>
              </a:ext>
            </a:extLst>
          </p:cNvPr>
          <p:cNvSpPr>
            <a:spLocks noGrp="1"/>
          </p:cNvSpPr>
          <p:nvPr>
            <p:ph type="dt" sz="half" idx="10"/>
          </p:nvPr>
        </p:nvSpPr>
        <p:spPr/>
        <p:txBody>
          <a:bodyPr/>
          <a:lstStyle/>
          <a:p>
            <a:fld id="{C0C911C2-58C3-42B8-9E38-4F188638496B}" type="datetime1">
              <a:rPr lang="en-GB" smtClean="0"/>
              <a:t>29/04/2025</a:t>
            </a:fld>
            <a:endParaRPr lang="en-GB"/>
          </a:p>
        </p:txBody>
      </p:sp>
      <p:sp>
        <p:nvSpPr>
          <p:cNvPr id="8" name="Footer Placeholder 7">
            <a:extLst>
              <a:ext uri="{FF2B5EF4-FFF2-40B4-BE49-F238E27FC236}">
                <a16:creationId xmlns:a16="http://schemas.microsoft.com/office/drawing/2014/main" id="{62C68B48-8339-4971-8BA9-3C1689CE082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C07389-D8F7-463B-9D80-FD0489AFCA7B}"/>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2420999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72FF-0A75-47C0-886F-33F502050FC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9F7C9E-A2DE-40F0-8778-86D2FF01F0ED}"/>
              </a:ext>
            </a:extLst>
          </p:cNvPr>
          <p:cNvSpPr>
            <a:spLocks noGrp="1"/>
          </p:cNvSpPr>
          <p:nvPr>
            <p:ph type="dt" sz="half" idx="10"/>
          </p:nvPr>
        </p:nvSpPr>
        <p:spPr/>
        <p:txBody>
          <a:bodyPr/>
          <a:lstStyle/>
          <a:p>
            <a:fld id="{EA7BB00E-9209-4FC2-A360-8C34DE160230}" type="datetime1">
              <a:rPr lang="en-GB" smtClean="0"/>
              <a:t>29/04/2025</a:t>
            </a:fld>
            <a:endParaRPr lang="en-GB"/>
          </a:p>
        </p:txBody>
      </p:sp>
      <p:sp>
        <p:nvSpPr>
          <p:cNvPr id="4" name="Footer Placeholder 3">
            <a:extLst>
              <a:ext uri="{FF2B5EF4-FFF2-40B4-BE49-F238E27FC236}">
                <a16:creationId xmlns:a16="http://schemas.microsoft.com/office/drawing/2014/main" id="{E34DB17A-A819-491C-99E7-760410AE653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4FA4E1-9B46-4D39-ACED-D47FC55832A2}"/>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3327212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29EE3C-CD23-4DC4-89A4-EB1D03B03FA1}"/>
              </a:ext>
            </a:extLst>
          </p:cNvPr>
          <p:cNvSpPr>
            <a:spLocks noGrp="1"/>
          </p:cNvSpPr>
          <p:nvPr>
            <p:ph type="dt" sz="half" idx="10"/>
          </p:nvPr>
        </p:nvSpPr>
        <p:spPr/>
        <p:txBody>
          <a:bodyPr/>
          <a:lstStyle/>
          <a:p>
            <a:fld id="{6BAA9749-A59B-4381-821A-DE595BEDED1C}" type="datetime1">
              <a:rPr lang="en-GB" smtClean="0"/>
              <a:t>29/04/2025</a:t>
            </a:fld>
            <a:endParaRPr lang="en-GB"/>
          </a:p>
        </p:txBody>
      </p:sp>
      <p:sp>
        <p:nvSpPr>
          <p:cNvPr id="3" name="Footer Placeholder 2">
            <a:extLst>
              <a:ext uri="{FF2B5EF4-FFF2-40B4-BE49-F238E27FC236}">
                <a16:creationId xmlns:a16="http://schemas.microsoft.com/office/drawing/2014/main" id="{59A86C56-9D46-4290-A1C9-3757CC94A7D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D0BFE6-8BCB-40E3-9EF1-91E663DAC96C}"/>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4249172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23AB-F9E0-4E28-8D3E-95D6FB9F1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E9B266-8B8C-43D3-BA11-9470C6044E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185B78-8CEF-4681-A45D-4ABF87D73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5C50F9-D750-4481-A5E8-B36F80452BB6}"/>
              </a:ext>
            </a:extLst>
          </p:cNvPr>
          <p:cNvSpPr>
            <a:spLocks noGrp="1"/>
          </p:cNvSpPr>
          <p:nvPr>
            <p:ph type="dt" sz="half" idx="10"/>
          </p:nvPr>
        </p:nvSpPr>
        <p:spPr/>
        <p:txBody>
          <a:bodyPr/>
          <a:lstStyle/>
          <a:p>
            <a:fld id="{90E7217C-B650-4D47-ABA9-AE4F8419B5BA}" type="datetime1">
              <a:rPr lang="en-GB" smtClean="0"/>
              <a:t>29/04/2025</a:t>
            </a:fld>
            <a:endParaRPr lang="en-GB"/>
          </a:p>
        </p:txBody>
      </p:sp>
      <p:sp>
        <p:nvSpPr>
          <p:cNvPr id="6" name="Footer Placeholder 5">
            <a:extLst>
              <a:ext uri="{FF2B5EF4-FFF2-40B4-BE49-F238E27FC236}">
                <a16:creationId xmlns:a16="http://schemas.microsoft.com/office/drawing/2014/main" id="{05D9BC53-9838-4BD5-AEAC-058EF3BF4A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79E44A-2E66-4F9B-9BB5-73B344DA5806}"/>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263049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EC927-5C0A-4B1F-92B1-D0BE158764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465E522-8073-4F2E-B517-CED27D4803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4AC650-85EF-46F6-83C9-FACFF8792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C3D30-38E9-4F9E-AA31-C9453883ED15}"/>
              </a:ext>
            </a:extLst>
          </p:cNvPr>
          <p:cNvSpPr>
            <a:spLocks noGrp="1"/>
          </p:cNvSpPr>
          <p:nvPr>
            <p:ph type="dt" sz="half" idx="10"/>
          </p:nvPr>
        </p:nvSpPr>
        <p:spPr/>
        <p:txBody>
          <a:bodyPr/>
          <a:lstStyle/>
          <a:p>
            <a:fld id="{98B11C27-8DED-475C-8C34-230041402103}" type="datetime1">
              <a:rPr lang="en-GB" smtClean="0"/>
              <a:t>29/04/2025</a:t>
            </a:fld>
            <a:endParaRPr lang="en-GB"/>
          </a:p>
        </p:txBody>
      </p:sp>
      <p:sp>
        <p:nvSpPr>
          <p:cNvPr id="6" name="Footer Placeholder 5">
            <a:extLst>
              <a:ext uri="{FF2B5EF4-FFF2-40B4-BE49-F238E27FC236}">
                <a16:creationId xmlns:a16="http://schemas.microsoft.com/office/drawing/2014/main" id="{A943CB9F-ACAE-49DA-90EA-72F761D608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054BB2-EE7A-4519-8937-3DCA4FE169C2}"/>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16107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2407F-878D-42C7-A8B6-6313D5394A2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44C97F-C99C-4CBF-BB14-6E38CEE5C9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1D9242-AFD2-43AD-ACE8-53BD69BF80A6}"/>
              </a:ext>
            </a:extLst>
          </p:cNvPr>
          <p:cNvSpPr>
            <a:spLocks noGrp="1"/>
          </p:cNvSpPr>
          <p:nvPr>
            <p:ph type="dt" sz="half" idx="10"/>
          </p:nvPr>
        </p:nvSpPr>
        <p:spPr/>
        <p:txBody>
          <a:bodyPr/>
          <a:lstStyle/>
          <a:p>
            <a:fld id="{59B66656-D2AA-4610-9FD7-D100AA97024A}" type="datetime1">
              <a:rPr lang="en-GB" smtClean="0"/>
              <a:t>29/04/2025</a:t>
            </a:fld>
            <a:endParaRPr lang="en-GB"/>
          </a:p>
        </p:txBody>
      </p:sp>
      <p:sp>
        <p:nvSpPr>
          <p:cNvPr id="5" name="Footer Placeholder 4">
            <a:extLst>
              <a:ext uri="{FF2B5EF4-FFF2-40B4-BE49-F238E27FC236}">
                <a16:creationId xmlns:a16="http://schemas.microsoft.com/office/drawing/2014/main" id="{CBE3FB7D-5E31-4852-9B85-84620C54C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736E5-3FF6-4749-BCB7-F9EF97ED884F}"/>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815598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A1F1A6-06CD-4F22-B25C-A3C4E2F4AF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7580D4-5801-4852-AAF9-085DEBA640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5B47F-9FBF-4A9E-8FCB-D7B8362DF5ED}"/>
              </a:ext>
            </a:extLst>
          </p:cNvPr>
          <p:cNvSpPr>
            <a:spLocks noGrp="1"/>
          </p:cNvSpPr>
          <p:nvPr>
            <p:ph type="dt" sz="half" idx="10"/>
          </p:nvPr>
        </p:nvSpPr>
        <p:spPr/>
        <p:txBody>
          <a:bodyPr/>
          <a:lstStyle/>
          <a:p>
            <a:fld id="{2AEABBE7-B2EE-49E0-9B38-56F5A6586328}" type="datetime1">
              <a:rPr lang="en-GB" smtClean="0"/>
              <a:t>29/04/2025</a:t>
            </a:fld>
            <a:endParaRPr lang="en-GB"/>
          </a:p>
        </p:txBody>
      </p:sp>
      <p:sp>
        <p:nvSpPr>
          <p:cNvPr id="5" name="Footer Placeholder 4">
            <a:extLst>
              <a:ext uri="{FF2B5EF4-FFF2-40B4-BE49-F238E27FC236}">
                <a16:creationId xmlns:a16="http://schemas.microsoft.com/office/drawing/2014/main" id="{7C2F322B-C289-4441-9487-9FF655ACB0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AFAEC3-A86C-46E7-902D-AA2A7DAEF51A}"/>
              </a:ext>
            </a:extLst>
          </p:cNvPr>
          <p:cNvSpPr>
            <a:spLocks noGrp="1"/>
          </p:cNvSpPr>
          <p:nvPr>
            <p:ph type="sldNum" sz="quarter" idx="12"/>
          </p:nvPr>
        </p:nvSpPr>
        <p:spPr/>
        <p:txBody>
          <a:bodyPr/>
          <a:lstStyle/>
          <a:p>
            <a:fld id="{FDC7D1BA-B94D-4F0A-8F03-721700FCB2EB}" type="slidenum">
              <a:rPr lang="en-GB" smtClean="0"/>
              <a:t>‹#›</a:t>
            </a:fld>
            <a:endParaRPr lang="en-GB"/>
          </a:p>
        </p:txBody>
      </p:sp>
    </p:spTree>
    <p:extLst>
      <p:ext uri="{BB962C8B-B14F-4D97-AF65-F5344CB8AC3E}">
        <p14:creationId xmlns:p14="http://schemas.microsoft.com/office/powerpoint/2010/main" val="3672584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1A2A23-7614-4F59-9B0A-7E5307FCDE8D}"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226702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A2A23-7614-4F59-9B0A-7E5307FCDE8D}"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1695826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1A2A23-7614-4F59-9B0A-7E5307FCDE8D}"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3341155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1A2A23-7614-4F59-9B0A-7E5307FCDE8D}" type="datetimeFigureOut">
              <a:rPr lang="en-GB" smtClean="0"/>
              <a:t>29/04/2025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4280436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1A2A23-7614-4F59-9B0A-7E5307FCDE8D}" type="datetimeFigureOut">
              <a:rPr lang="en-GB" smtClean="0"/>
              <a:t>29/04/2025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2452280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1A2A23-7614-4F59-9B0A-7E5307FCDE8D}" type="datetimeFigureOut">
              <a:rPr lang="en-GB" smtClean="0"/>
              <a:t>29/04/2025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598611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A2A23-7614-4F59-9B0A-7E5307FCDE8D}" type="datetimeFigureOut">
              <a:rPr lang="en-GB" smtClean="0"/>
              <a:t>29/04/2025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1842923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B1A2A23-7614-4F59-9B0A-7E5307FCDE8D}" type="datetimeFigureOut">
              <a:rPr lang="en-GB" smtClean="0"/>
              <a:t>29/04/2025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3419381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B1A2A23-7614-4F59-9B0A-7E5307FCDE8D}" type="datetimeFigureOut">
              <a:rPr lang="en-GB" smtClean="0"/>
              <a:t>29/04/2025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1511734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A2A23-7614-4F59-9B0A-7E5307FCDE8D}"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2816305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A2A23-7614-4F59-9B0A-7E5307FCDE8D}"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1D5B0F-AF90-452A-B817-BBC1B7647458}" type="slidenum">
              <a:rPr lang="en-GB" smtClean="0"/>
              <a:t>‹#›</a:t>
            </a:fld>
            <a:endParaRPr lang="en-GB"/>
          </a:p>
        </p:txBody>
      </p:sp>
    </p:spTree>
    <p:extLst>
      <p:ext uri="{BB962C8B-B14F-4D97-AF65-F5344CB8AC3E}">
        <p14:creationId xmlns:p14="http://schemas.microsoft.com/office/powerpoint/2010/main" val="290590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A0676-D8D1-46D4-8F2B-E1311060EB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F41965-BCEF-441C-BECD-7F5C54DD1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504E5D-0A57-4189-A398-A46B517725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820DC-86CA-4DFB-A87F-CC8B209F6B0A}" type="datetime1">
              <a:rPr lang="en-GB" smtClean="0"/>
              <a:t>29/04/2025</a:t>
            </a:fld>
            <a:endParaRPr lang="en-GB"/>
          </a:p>
        </p:txBody>
      </p:sp>
      <p:sp>
        <p:nvSpPr>
          <p:cNvPr id="5" name="Footer Placeholder 4">
            <a:extLst>
              <a:ext uri="{FF2B5EF4-FFF2-40B4-BE49-F238E27FC236}">
                <a16:creationId xmlns:a16="http://schemas.microsoft.com/office/drawing/2014/main" id="{BF07102E-BD49-4227-B0A7-86023A2487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1AB3B8-7942-45C6-B218-8E4DDE3FE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C7D1BA-B94D-4F0A-8F03-721700FCB2EB}" type="slidenum">
              <a:rPr lang="en-GB" smtClean="0"/>
              <a:t>‹#›</a:t>
            </a:fld>
            <a:endParaRPr lang="en-GB"/>
          </a:p>
        </p:txBody>
      </p:sp>
    </p:spTree>
    <p:extLst>
      <p:ext uri="{BB962C8B-B14F-4D97-AF65-F5344CB8AC3E}">
        <p14:creationId xmlns:p14="http://schemas.microsoft.com/office/powerpoint/2010/main" val="3104691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1A2A23-7614-4F59-9B0A-7E5307FCDE8D}" type="datetimeFigureOut">
              <a:rPr lang="en-GB" smtClean="0"/>
              <a:t>29/04/2025</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1D5B0F-AF90-452A-B817-BBC1B7647458}" type="slidenum">
              <a:rPr lang="en-GB" smtClean="0"/>
              <a:t>‹#›</a:t>
            </a:fld>
            <a:endParaRPr lang="en-GB"/>
          </a:p>
        </p:txBody>
      </p:sp>
    </p:spTree>
    <p:extLst>
      <p:ext uri="{BB962C8B-B14F-4D97-AF65-F5344CB8AC3E}">
        <p14:creationId xmlns:p14="http://schemas.microsoft.com/office/powerpoint/2010/main" val="2982245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3.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4.xml"/><Relationship Id="rId16" Type="http://schemas.openxmlformats.org/officeDocument/2006/relationships/image" Target="../media/image35.png"/><Relationship Id="rId20"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4.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49.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133C796-7918-18C8-2472-145F1B547B53}"/>
              </a:ext>
            </a:extLst>
          </p:cNvPr>
          <p:cNvPicPr>
            <a:picLocks noChangeAspect="1"/>
          </p:cNvPicPr>
          <p:nvPr/>
        </p:nvPicPr>
        <p:blipFill>
          <a:blip r:embed="rId2">
            <a:duotone>
              <a:schemeClr val="accent5">
                <a:shade val="45000"/>
                <a:satMod val="135000"/>
              </a:schemeClr>
              <a:prstClr val="white"/>
            </a:duotone>
          </a:blip>
          <a:stretch>
            <a:fillRect/>
          </a:stretch>
        </p:blipFill>
        <p:spPr>
          <a:xfrm>
            <a:off x="-211830" y="-1495010"/>
            <a:ext cx="12505649" cy="8353010"/>
          </a:xfrm>
          <a:prstGeom prst="rect">
            <a:avLst/>
          </a:prstGeom>
        </p:spPr>
      </p:pic>
      <p:sp>
        <p:nvSpPr>
          <p:cNvPr id="19" name="TextBox 18">
            <a:extLst>
              <a:ext uri="{FF2B5EF4-FFF2-40B4-BE49-F238E27FC236}">
                <a16:creationId xmlns:a16="http://schemas.microsoft.com/office/drawing/2014/main" id="{D2273010-AC9F-548F-4107-F07B263048C6}"/>
              </a:ext>
            </a:extLst>
          </p:cNvPr>
          <p:cNvSpPr txBox="1"/>
          <p:nvPr/>
        </p:nvSpPr>
        <p:spPr>
          <a:xfrm>
            <a:off x="2356171" y="3208023"/>
            <a:ext cx="7369645" cy="2215991"/>
          </a:xfrm>
          <a:prstGeom prst="rect">
            <a:avLst/>
          </a:prstGeom>
          <a:noFill/>
        </p:spPr>
        <p:txBody>
          <a:bodyPr wrap="none" rtlCol="0">
            <a:spAutoFit/>
          </a:bodyPr>
          <a:lstStyle/>
          <a:p>
            <a:pPr algn="ctr"/>
            <a:r>
              <a:rPr lang="en-GB" sz="5400" b="1" dirty="0">
                <a:solidFill>
                  <a:schemeClr val="accent1">
                    <a:lumMod val="50000"/>
                  </a:schemeClr>
                </a:solidFill>
              </a:rPr>
              <a:t>scottish</a:t>
            </a:r>
            <a:r>
              <a:rPr lang="en-GB" sz="5400" dirty="0">
                <a:solidFill>
                  <a:schemeClr val="accent1">
                    <a:lumMod val="50000"/>
                  </a:schemeClr>
                </a:solidFill>
              </a:rPr>
              <a:t>athletics </a:t>
            </a:r>
            <a:r>
              <a:rPr lang="en-GB" sz="5400" b="1" dirty="0">
                <a:solidFill>
                  <a:schemeClr val="accent1">
                    <a:lumMod val="50000"/>
                  </a:schemeClr>
                </a:solidFill>
              </a:rPr>
              <a:t>&amp; SAMH</a:t>
            </a:r>
          </a:p>
          <a:p>
            <a:pPr algn="ctr"/>
            <a:r>
              <a:rPr lang="en-GB" sz="2800" b="1" dirty="0">
                <a:solidFill>
                  <a:srgbClr val="E8308A"/>
                </a:solidFill>
              </a:rPr>
              <a:t>The Power of Sport</a:t>
            </a:r>
          </a:p>
          <a:p>
            <a:pPr algn="ctr"/>
            <a:r>
              <a:rPr lang="en-GB" sz="2800" b="1" dirty="0">
                <a:solidFill>
                  <a:srgbClr val="E8308A"/>
                </a:solidFill>
              </a:rPr>
              <a:t>supporting mental health and wellbeing across </a:t>
            </a:r>
          </a:p>
          <a:p>
            <a:pPr algn="ctr"/>
            <a:r>
              <a:rPr lang="en-GB" sz="2800" b="1" dirty="0">
                <a:solidFill>
                  <a:srgbClr val="E8308A"/>
                </a:solidFill>
              </a:rPr>
              <a:t>the </a:t>
            </a:r>
            <a:r>
              <a:rPr lang="en-GB" sz="2800" b="1" dirty="0" err="1">
                <a:solidFill>
                  <a:srgbClr val="E8308A"/>
                </a:solidFill>
              </a:rPr>
              <a:t>scottishathletics</a:t>
            </a:r>
            <a:r>
              <a:rPr lang="en-GB" sz="2800" b="1" dirty="0">
                <a:solidFill>
                  <a:srgbClr val="E8308A"/>
                </a:solidFill>
              </a:rPr>
              <a:t> officials workforce</a:t>
            </a:r>
          </a:p>
        </p:txBody>
      </p:sp>
      <p:pic>
        <p:nvPicPr>
          <p:cNvPr id="20" name="Picture 19" descr="A pink letters on a black background&#10;&#10;Description automatically generated">
            <a:extLst>
              <a:ext uri="{FF2B5EF4-FFF2-40B4-BE49-F238E27FC236}">
                <a16:creationId xmlns:a16="http://schemas.microsoft.com/office/drawing/2014/main" id="{A5B3944C-426D-5CC3-483E-D5B245959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21" name="Picture 20" descr="A blue text on a black background&#10;&#10;Description automatically generated">
            <a:extLst>
              <a:ext uri="{FF2B5EF4-FFF2-40B4-BE49-F238E27FC236}">
                <a16:creationId xmlns:a16="http://schemas.microsoft.com/office/drawing/2014/main" id="{334D191B-2D2E-4101-A6E4-FF1E7BDC1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22" name="Picture 21" descr="A blue text on a black background&#10;&#10;Description automatically generated">
            <a:extLst>
              <a:ext uri="{FF2B5EF4-FFF2-40B4-BE49-F238E27FC236}">
                <a16:creationId xmlns:a16="http://schemas.microsoft.com/office/drawing/2014/main" id="{71630B62-9CB6-6A50-4B91-EC43DF9239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spTree>
    <p:extLst>
      <p:ext uri="{BB962C8B-B14F-4D97-AF65-F5344CB8AC3E}">
        <p14:creationId xmlns:p14="http://schemas.microsoft.com/office/powerpoint/2010/main" val="3568509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0A7773-4D62-1C34-E2DC-C60E2DF5ED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944011-DAE5-7B48-B8A7-88B96E053401}"/>
              </a:ext>
            </a:extLst>
          </p:cNvPr>
          <p:cNvSpPr txBox="1"/>
          <p:nvPr/>
        </p:nvSpPr>
        <p:spPr>
          <a:xfrm>
            <a:off x="3047036" y="2416231"/>
            <a:ext cx="6094070" cy="2862322"/>
          </a:xfrm>
          <a:prstGeom prst="rect">
            <a:avLst/>
          </a:prstGeom>
          <a:noFill/>
        </p:spPr>
        <p:txBody>
          <a:bodyPr wrap="square">
            <a:spAutoFit/>
          </a:bodyPr>
          <a:lstStyle/>
          <a:p>
            <a:pPr marL="342900" lvl="0" indent="-342900">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Calibri" panose="020F0502020204030204" pitchFamily="34" charset="0"/>
              </a:rPr>
              <a:t>Who are we?</a:t>
            </a:r>
          </a:p>
          <a:p>
            <a:pPr marL="342900" lvl="0" indent="-342900">
              <a:buFont typeface="Symbol" panose="05050102010706020507" pitchFamily="18" charset="2"/>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100 years</a:t>
            </a:r>
          </a:p>
          <a:p>
            <a:pPr marL="800100" lvl="1" indent="-342900">
              <a:buFont typeface="Symbol" panose="05050102010706020507" pitchFamily="18" charset="2"/>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Why focus on physical activity and sport</a:t>
            </a:r>
          </a:p>
          <a:p>
            <a:pPr marL="342900" indent="-342900">
              <a:buFont typeface="Symbol" panose="05050102010706020507" pitchFamily="18" charset="2"/>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2016: a strategic partnership</a:t>
            </a:r>
          </a:p>
          <a:p>
            <a:pPr marL="342900" indent="-342900">
              <a:buFont typeface="Symbol" panose="05050102010706020507" pitchFamily="18" charset="2"/>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lvl="0"/>
            <a:endParaRPr lang="en-GB" sz="1800" kern="100" dirty="0">
              <a:effectLst/>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A6BBAF8F-63D3-AC0A-9596-31362D2E3E0D}"/>
              </a:ext>
            </a:extLst>
          </p:cNvPr>
          <p:cNvGrpSpPr/>
          <p:nvPr/>
        </p:nvGrpSpPr>
        <p:grpSpPr>
          <a:xfrm>
            <a:off x="8566161" y="4453247"/>
            <a:ext cx="1889404" cy="991561"/>
            <a:chOff x="8389086" y="4263366"/>
            <a:chExt cx="3057525" cy="1476375"/>
          </a:xfrm>
        </p:grpSpPr>
        <p:pic>
          <p:nvPicPr>
            <p:cNvPr id="11" name="Picture 10">
              <a:extLst>
                <a:ext uri="{FF2B5EF4-FFF2-40B4-BE49-F238E27FC236}">
                  <a16:creationId xmlns:a16="http://schemas.microsoft.com/office/drawing/2014/main" id="{A3D3220E-6332-2122-E9EC-9471C5C7F717}"/>
                </a:ext>
              </a:extLst>
            </p:cNvPr>
            <p:cNvPicPr>
              <a:picLocks noChangeAspect="1"/>
            </p:cNvPicPr>
            <p:nvPr/>
          </p:nvPicPr>
          <p:blipFill>
            <a:blip r:embed="rId2"/>
            <a:stretch>
              <a:fillRect/>
            </a:stretch>
          </p:blipFill>
          <p:spPr>
            <a:xfrm>
              <a:off x="8389086" y="4263366"/>
              <a:ext cx="3057525" cy="1476375"/>
            </a:xfrm>
            <a:prstGeom prst="rect">
              <a:avLst/>
            </a:prstGeom>
          </p:spPr>
        </p:pic>
        <p:pic>
          <p:nvPicPr>
            <p:cNvPr id="5" name="Picture 4" descr="A pink letters on a black background&#10;&#10;Description automatically generated">
              <a:extLst>
                <a:ext uri="{FF2B5EF4-FFF2-40B4-BE49-F238E27FC236}">
                  <a16:creationId xmlns:a16="http://schemas.microsoft.com/office/drawing/2014/main" id="{B718BFF3-F942-7DEE-4C59-996B5AF3C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3738" y="5172892"/>
              <a:ext cx="419678" cy="174170"/>
            </a:xfrm>
            <a:prstGeom prst="rect">
              <a:avLst/>
            </a:prstGeom>
            <a:solidFill>
              <a:srgbClr val="1661AE"/>
            </a:solidFill>
          </p:spPr>
        </p:pic>
      </p:grpSp>
      <p:pic>
        <p:nvPicPr>
          <p:cNvPr id="15" name="Picture 14" descr="A pink letters on a black background&#10;&#10;Description automatically generated">
            <a:extLst>
              <a:ext uri="{FF2B5EF4-FFF2-40B4-BE49-F238E27FC236}">
                <a16:creationId xmlns:a16="http://schemas.microsoft.com/office/drawing/2014/main" id="{753E30BB-DE6B-39D6-D7AE-B79594A714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314" y="358640"/>
            <a:ext cx="3131513" cy="1215027"/>
          </a:xfrm>
          <a:prstGeom prst="rect">
            <a:avLst/>
          </a:prstGeom>
        </p:spPr>
      </p:pic>
      <p:pic>
        <p:nvPicPr>
          <p:cNvPr id="17" name="Picture 16" descr="A pink letters on a black background&#10;&#10;Description automatically generated">
            <a:extLst>
              <a:ext uri="{FF2B5EF4-FFF2-40B4-BE49-F238E27FC236}">
                <a16:creationId xmlns:a16="http://schemas.microsoft.com/office/drawing/2014/main" id="{479F95A1-AB11-D68D-B8D0-1A3F325DC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20" name="Picture 19" descr="A blue text on a black background&#10;&#10;Description automatically generated">
            <a:extLst>
              <a:ext uri="{FF2B5EF4-FFF2-40B4-BE49-F238E27FC236}">
                <a16:creationId xmlns:a16="http://schemas.microsoft.com/office/drawing/2014/main" id="{C3790E4A-7EF8-E771-ED25-5EF6A476F7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21" name="Picture 20" descr="A blue text on a black background&#10;&#10;Description automatically generated">
            <a:extLst>
              <a:ext uri="{FF2B5EF4-FFF2-40B4-BE49-F238E27FC236}">
                <a16:creationId xmlns:a16="http://schemas.microsoft.com/office/drawing/2014/main" id="{0D7AC61B-046C-6A14-2745-D4CB6474D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spTree>
    <p:extLst>
      <p:ext uri="{BB962C8B-B14F-4D97-AF65-F5344CB8AC3E}">
        <p14:creationId xmlns:p14="http://schemas.microsoft.com/office/powerpoint/2010/main" val="2606815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D1AA2407-E241-EE4E-6040-A0B1A1B8E264}"/>
              </a:ext>
            </a:extLst>
          </p:cNvPr>
          <p:cNvSpPr txBox="1"/>
          <p:nvPr/>
        </p:nvSpPr>
        <p:spPr>
          <a:xfrm>
            <a:off x="8367702" y="2645410"/>
            <a:ext cx="1891079" cy="1569660"/>
          </a:xfrm>
          <a:prstGeom prst="rect">
            <a:avLst/>
          </a:prstGeom>
          <a:noFill/>
        </p:spPr>
        <p:txBody>
          <a:bodyPr wrap="square" rtlCol="0">
            <a:spAutoFit/>
          </a:bodyPr>
          <a:lstStyle/>
          <a:p>
            <a:pPr algn="ctr"/>
            <a:r>
              <a:rPr lang="en-GB" sz="2400" b="1" dirty="0">
                <a:solidFill>
                  <a:srgbClr val="0070C0"/>
                </a:solidFill>
              </a:rPr>
              <a:t>41% of membership is female and 45+</a:t>
            </a:r>
          </a:p>
        </p:txBody>
      </p:sp>
      <p:pic>
        <p:nvPicPr>
          <p:cNvPr id="6" name="Picture 5">
            <a:extLst>
              <a:ext uri="{FF2B5EF4-FFF2-40B4-BE49-F238E27FC236}">
                <a16:creationId xmlns:a16="http://schemas.microsoft.com/office/drawing/2014/main" id="{4EBCD627-AB7A-C785-8C9D-26D5875058D8}"/>
              </a:ext>
            </a:extLst>
          </p:cNvPr>
          <p:cNvPicPr>
            <a:picLocks noChangeAspect="1"/>
          </p:cNvPicPr>
          <p:nvPr/>
        </p:nvPicPr>
        <p:blipFill rotWithShape="1">
          <a:blip r:embed="rId3"/>
          <a:srcRect l="52948" b="73393"/>
          <a:stretch/>
        </p:blipFill>
        <p:spPr>
          <a:xfrm>
            <a:off x="7115593" y="1065921"/>
            <a:ext cx="3597557" cy="1418957"/>
          </a:xfrm>
          <a:prstGeom prst="rect">
            <a:avLst/>
          </a:prstGeom>
        </p:spPr>
      </p:pic>
      <p:grpSp>
        <p:nvGrpSpPr>
          <p:cNvPr id="11" name="Group 10">
            <a:extLst>
              <a:ext uri="{FF2B5EF4-FFF2-40B4-BE49-F238E27FC236}">
                <a16:creationId xmlns:a16="http://schemas.microsoft.com/office/drawing/2014/main" id="{35C0E73A-7594-6BFB-3992-86E549E3CC8E}"/>
              </a:ext>
            </a:extLst>
          </p:cNvPr>
          <p:cNvGrpSpPr/>
          <p:nvPr/>
        </p:nvGrpSpPr>
        <p:grpSpPr>
          <a:xfrm>
            <a:off x="4423617" y="1775400"/>
            <a:ext cx="2296176" cy="2672990"/>
            <a:chOff x="4515985" y="3684856"/>
            <a:chExt cx="2296176" cy="2672990"/>
          </a:xfrm>
        </p:grpSpPr>
        <p:pic>
          <p:nvPicPr>
            <p:cNvPr id="12" name="Picture 11">
              <a:extLst>
                <a:ext uri="{FF2B5EF4-FFF2-40B4-BE49-F238E27FC236}">
                  <a16:creationId xmlns:a16="http://schemas.microsoft.com/office/drawing/2014/main" id="{E382608B-E022-1DC9-AD3B-F0C5129E67C4}"/>
                </a:ext>
              </a:extLst>
            </p:cNvPr>
            <p:cNvPicPr>
              <a:picLocks noChangeAspect="1"/>
            </p:cNvPicPr>
            <p:nvPr/>
          </p:nvPicPr>
          <p:blipFill rotWithShape="1">
            <a:blip r:embed="rId4"/>
            <a:srcRect l="11318" t="45537" r="66876" b="9333"/>
            <a:stretch/>
          </p:blipFill>
          <p:spPr>
            <a:xfrm>
              <a:off x="4515985" y="3684856"/>
              <a:ext cx="2296176" cy="2672990"/>
            </a:xfrm>
            <a:prstGeom prst="rect">
              <a:avLst/>
            </a:prstGeom>
          </p:spPr>
        </p:pic>
        <p:sp>
          <p:nvSpPr>
            <p:cNvPr id="13" name="TextBox 12">
              <a:extLst>
                <a:ext uri="{FF2B5EF4-FFF2-40B4-BE49-F238E27FC236}">
                  <a16:creationId xmlns:a16="http://schemas.microsoft.com/office/drawing/2014/main" id="{B4384783-1ADC-9D02-D983-DF3C84195484}"/>
                </a:ext>
              </a:extLst>
            </p:cNvPr>
            <p:cNvSpPr txBox="1"/>
            <p:nvPr/>
          </p:nvSpPr>
          <p:spPr>
            <a:xfrm>
              <a:off x="4829456" y="4902926"/>
              <a:ext cx="583814" cy="369332"/>
            </a:xfrm>
            <a:prstGeom prst="rect">
              <a:avLst/>
            </a:prstGeom>
            <a:noFill/>
          </p:spPr>
          <p:txBody>
            <a:bodyPr wrap="none" rtlCol="0">
              <a:spAutoFit/>
            </a:bodyPr>
            <a:lstStyle/>
            <a:p>
              <a:r>
                <a:rPr lang="en-GB" b="1" dirty="0">
                  <a:solidFill>
                    <a:schemeClr val="bg1"/>
                  </a:solidFill>
                </a:rPr>
                <a:t>72%</a:t>
              </a:r>
            </a:p>
          </p:txBody>
        </p:sp>
        <p:sp>
          <p:nvSpPr>
            <p:cNvPr id="14" name="TextBox 13">
              <a:extLst>
                <a:ext uri="{FF2B5EF4-FFF2-40B4-BE49-F238E27FC236}">
                  <a16:creationId xmlns:a16="http://schemas.microsoft.com/office/drawing/2014/main" id="{02885900-B65F-E608-D737-A29210A1DD7C}"/>
                </a:ext>
              </a:extLst>
            </p:cNvPr>
            <p:cNvSpPr txBox="1"/>
            <p:nvPr/>
          </p:nvSpPr>
          <p:spPr>
            <a:xfrm>
              <a:off x="5660612" y="5421086"/>
              <a:ext cx="587020" cy="369332"/>
            </a:xfrm>
            <a:prstGeom prst="rect">
              <a:avLst/>
            </a:prstGeom>
            <a:noFill/>
          </p:spPr>
          <p:txBody>
            <a:bodyPr wrap="none" rtlCol="0">
              <a:spAutoFit/>
            </a:bodyPr>
            <a:lstStyle/>
            <a:p>
              <a:r>
                <a:rPr lang="en-GB" b="1" dirty="0">
                  <a:solidFill>
                    <a:schemeClr val="bg1"/>
                  </a:solidFill>
                </a:rPr>
                <a:t>28%</a:t>
              </a:r>
            </a:p>
          </p:txBody>
        </p:sp>
      </p:grpSp>
      <p:pic>
        <p:nvPicPr>
          <p:cNvPr id="7" name="Picture 6">
            <a:extLst>
              <a:ext uri="{FF2B5EF4-FFF2-40B4-BE49-F238E27FC236}">
                <a16:creationId xmlns:a16="http://schemas.microsoft.com/office/drawing/2014/main" id="{99EB45FD-413C-48FF-8499-4268F735C9FE}"/>
              </a:ext>
            </a:extLst>
          </p:cNvPr>
          <p:cNvPicPr>
            <a:picLocks noChangeAspect="1"/>
          </p:cNvPicPr>
          <p:nvPr/>
        </p:nvPicPr>
        <p:blipFill rotWithShape="1">
          <a:blip r:embed="rId3"/>
          <a:srcRect l="52948" b="73393"/>
          <a:stretch/>
        </p:blipFill>
        <p:spPr>
          <a:xfrm>
            <a:off x="7115593" y="1048918"/>
            <a:ext cx="3597557" cy="1418957"/>
          </a:xfrm>
          <a:prstGeom prst="rect">
            <a:avLst/>
          </a:prstGeom>
        </p:spPr>
      </p:pic>
      <p:pic>
        <p:nvPicPr>
          <p:cNvPr id="54" name="Picture 53">
            <a:extLst>
              <a:ext uri="{FF2B5EF4-FFF2-40B4-BE49-F238E27FC236}">
                <a16:creationId xmlns:a16="http://schemas.microsoft.com/office/drawing/2014/main" id="{8528490D-5C6E-4F19-93B1-1392ED6FF9ED}"/>
              </a:ext>
            </a:extLst>
          </p:cNvPr>
          <p:cNvPicPr>
            <a:picLocks noChangeAspect="1"/>
          </p:cNvPicPr>
          <p:nvPr/>
        </p:nvPicPr>
        <p:blipFill rotWithShape="1">
          <a:blip r:embed="rId5"/>
          <a:srcRect l="31723" t="33694" r="24105" b="21959"/>
          <a:stretch/>
        </p:blipFill>
        <p:spPr>
          <a:xfrm>
            <a:off x="562867" y="1222002"/>
            <a:ext cx="3550428" cy="2004991"/>
          </a:xfrm>
          <a:prstGeom prst="rect">
            <a:avLst/>
          </a:prstGeom>
        </p:spPr>
      </p:pic>
      <p:sp>
        <p:nvSpPr>
          <p:cNvPr id="2" name="TextBox 1">
            <a:extLst>
              <a:ext uri="{FF2B5EF4-FFF2-40B4-BE49-F238E27FC236}">
                <a16:creationId xmlns:a16="http://schemas.microsoft.com/office/drawing/2014/main" id="{A7170DD5-50DD-2830-C461-C2B72B0819B6}"/>
              </a:ext>
            </a:extLst>
          </p:cNvPr>
          <p:cNvSpPr txBox="1"/>
          <p:nvPr/>
        </p:nvSpPr>
        <p:spPr>
          <a:xfrm>
            <a:off x="329033" y="278674"/>
            <a:ext cx="4613635" cy="1046440"/>
          </a:xfrm>
          <a:prstGeom prst="rect">
            <a:avLst/>
          </a:prstGeom>
          <a:noFill/>
        </p:spPr>
        <p:txBody>
          <a:bodyPr wrap="none" rtlCol="0">
            <a:spAutoFit/>
          </a:bodyPr>
          <a:lstStyle/>
          <a:p>
            <a:r>
              <a:rPr lang="en-GB" sz="4400" b="1" dirty="0">
                <a:solidFill>
                  <a:srgbClr val="1661AE"/>
                </a:solidFill>
              </a:rPr>
              <a:t>Why </a:t>
            </a:r>
            <a:r>
              <a:rPr lang="en-GB" sz="4400" dirty="0">
                <a:solidFill>
                  <a:srgbClr val="1661AE"/>
                </a:solidFill>
              </a:rPr>
              <a:t>jog</a:t>
            </a:r>
            <a:r>
              <a:rPr lang="en-GB" sz="4400" b="1" dirty="0">
                <a:solidFill>
                  <a:srgbClr val="1661AE"/>
                </a:solidFill>
              </a:rPr>
              <a:t>scotland….</a:t>
            </a:r>
          </a:p>
          <a:p>
            <a:pPr marL="285750" indent="-285750">
              <a:buFont typeface="Arial" panose="020B0604020202020204" pitchFamily="34" charset="0"/>
              <a:buChar char="•"/>
            </a:pPr>
            <a:endParaRPr lang="en-GB" dirty="0"/>
          </a:p>
        </p:txBody>
      </p:sp>
      <p:grpSp>
        <p:nvGrpSpPr>
          <p:cNvPr id="5" name="Group 4">
            <a:extLst>
              <a:ext uri="{FF2B5EF4-FFF2-40B4-BE49-F238E27FC236}">
                <a16:creationId xmlns:a16="http://schemas.microsoft.com/office/drawing/2014/main" id="{EA695B6A-50E7-CE07-EBA8-77D5C6DAC60A}"/>
              </a:ext>
            </a:extLst>
          </p:cNvPr>
          <p:cNvGrpSpPr/>
          <p:nvPr/>
        </p:nvGrpSpPr>
        <p:grpSpPr>
          <a:xfrm>
            <a:off x="4423617" y="1758397"/>
            <a:ext cx="2296176" cy="2672990"/>
            <a:chOff x="4515985" y="3684856"/>
            <a:chExt cx="2296176" cy="2672990"/>
          </a:xfrm>
        </p:grpSpPr>
        <p:pic>
          <p:nvPicPr>
            <p:cNvPr id="48" name="Picture 47">
              <a:extLst>
                <a:ext uri="{FF2B5EF4-FFF2-40B4-BE49-F238E27FC236}">
                  <a16:creationId xmlns:a16="http://schemas.microsoft.com/office/drawing/2014/main" id="{34C6360E-1700-4E20-9461-133DD35517E0}"/>
                </a:ext>
              </a:extLst>
            </p:cNvPr>
            <p:cNvPicPr>
              <a:picLocks noChangeAspect="1"/>
            </p:cNvPicPr>
            <p:nvPr/>
          </p:nvPicPr>
          <p:blipFill rotWithShape="1">
            <a:blip r:embed="rId4"/>
            <a:srcRect l="11318" t="45537" r="66876" b="9333"/>
            <a:stretch/>
          </p:blipFill>
          <p:spPr>
            <a:xfrm>
              <a:off x="4515985" y="3684856"/>
              <a:ext cx="2296176" cy="2672990"/>
            </a:xfrm>
            <a:prstGeom prst="rect">
              <a:avLst/>
            </a:prstGeom>
          </p:spPr>
        </p:pic>
        <p:sp>
          <p:nvSpPr>
            <p:cNvPr id="3" name="TextBox 2">
              <a:extLst>
                <a:ext uri="{FF2B5EF4-FFF2-40B4-BE49-F238E27FC236}">
                  <a16:creationId xmlns:a16="http://schemas.microsoft.com/office/drawing/2014/main" id="{0F2C5A87-5486-FBDD-B831-4DCEC8035520}"/>
                </a:ext>
              </a:extLst>
            </p:cNvPr>
            <p:cNvSpPr txBox="1"/>
            <p:nvPr/>
          </p:nvSpPr>
          <p:spPr>
            <a:xfrm>
              <a:off x="4829456" y="4902926"/>
              <a:ext cx="583814" cy="369332"/>
            </a:xfrm>
            <a:prstGeom prst="rect">
              <a:avLst/>
            </a:prstGeom>
            <a:noFill/>
          </p:spPr>
          <p:txBody>
            <a:bodyPr wrap="none" rtlCol="0">
              <a:spAutoFit/>
            </a:bodyPr>
            <a:lstStyle/>
            <a:p>
              <a:r>
                <a:rPr lang="en-GB" b="1" dirty="0">
                  <a:solidFill>
                    <a:schemeClr val="bg1"/>
                  </a:solidFill>
                </a:rPr>
                <a:t>72%</a:t>
              </a:r>
            </a:p>
          </p:txBody>
        </p:sp>
        <p:sp>
          <p:nvSpPr>
            <p:cNvPr id="4" name="TextBox 3">
              <a:extLst>
                <a:ext uri="{FF2B5EF4-FFF2-40B4-BE49-F238E27FC236}">
                  <a16:creationId xmlns:a16="http://schemas.microsoft.com/office/drawing/2014/main" id="{27998610-B0AF-33BF-0CFC-58CB5F199035}"/>
                </a:ext>
              </a:extLst>
            </p:cNvPr>
            <p:cNvSpPr txBox="1"/>
            <p:nvPr/>
          </p:nvSpPr>
          <p:spPr>
            <a:xfrm>
              <a:off x="5660612" y="5421086"/>
              <a:ext cx="587020" cy="369332"/>
            </a:xfrm>
            <a:prstGeom prst="rect">
              <a:avLst/>
            </a:prstGeom>
            <a:noFill/>
          </p:spPr>
          <p:txBody>
            <a:bodyPr wrap="none" rtlCol="0">
              <a:spAutoFit/>
            </a:bodyPr>
            <a:lstStyle/>
            <a:p>
              <a:r>
                <a:rPr lang="en-GB" b="1" dirty="0">
                  <a:solidFill>
                    <a:schemeClr val="bg1"/>
                  </a:solidFill>
                </a:rPr>
                <a:t>28%</a:t>
              </a:r>
            </a:p>
          </p:txBody>
        </p:sp>
      </p:grpSp>
      <p:sp>
        <p:nvSpPr>
          <p:cNvPr id="8" name="TextBox 7">
            <a:extLst>
              <a:ext uri="{FF2B5EF4-FFF2-40B4-BE49-F238E27FC236}">
                <a16:creationId xmlns:a16="http://schemas.microsoft.com/office/drawing/2014/main" id="{FC114D8E-6AF6-1362-E6BB-42A5DDDC4A0F}"/>
              </a:ext>
            </a:extLst>
          </p:cNvPr>
          <p:cNvSpPr txBox="1"/>
          <p:nvPr/>
        </p:nvSpPr>
        <p:spPr>
          <a:xfrm>
            <a:off x="8367702" y="2628407"/>
            <a:ext cx="1891079" cy="1569660"/>
          </a:xfrm>
          <a:prstGeom prst="rect">
            <a:avLst/>
          </a:prstGeom>
          <a:noFill/>
        </p:spPr>
        <p:txBody>
          <a:bodyPr wrap="square" rtlCol="0">
            <a:spAutoFit/>
          </a:bodyPr>
          <a:lstStyle/>
          <a:p>
            <a:pPr algn="ctr"/>
            <a:r>
              <a:rPr lang="en-GB" sz="2400" b="1" dirty="0">
                <a:solidFill>
                  <a:srgbClr val="0070C0"/>
                </a:solidFill>
              </a:rPr>
              <a:t>41% of membership is female and 45+</a:t>
            </a:r>
          </a:p>
        </p:txBody>
      </p:sp>
      <p:pic>
        <p:nvPicPr>
          <p:cNvPr id="9" name="Picture 8" descr="A map of the united kingdom&#10;&#10;Description automatically generated">
            <a:extLst>
              <a:ext uri="{FF2B5EF4-FFF2-40B4-BE49-F238E27FC236}">
                <a16:creationId xmlns:a16="http://schemas.microsoft.com/office/drawing/2014/main" id="{548D9ADE-B82C-8163-2A00-D96D071530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2952" y="584829"/>
            <a:ext cx="6896503" cy="5521940"/>
          </a:xfrm>
          <a:prstGeom prst="rect">
            <a:avLst/>
          </a:prstGeom>
        </p:spPr>
      </p:pic>
      <p:pic>
        <p:nvPicPr>
          <p:cNvPr id="10" name="Picture 9" descr="A screenshot of a computer screen&#10;&#10;Description automatically generated">
            <a:extLst>
              <a:ext uri="{FF2B5EF4-FFF2-40B4-BE49-F238E27FC236}">
                <a16:creationId xmlns:a16="http://schemas.microsoft.com/office/drawing/2014/main" id="{4F8D4EFB-14B8-A9D3-CB8F-3BD608EC74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089" y="559806"/>
            <a:ext cx="10891822" cy="5903647"/>
          </a:xfrm>
          <a:prstGeom prst="rect">
            <a:avLst/>
          </a:prstGeom>
        </p:spPr>
      </p:pic>
    </p:spTree>
    <p:extLst>
      <p:ext uri="{BB962C8B-B14F-4D97-AF65-F5344CB8AC3E}">
        <p14:creationId xmlns:p14="http://schemas.microsoft.com/office/powerpoint/2010/main" val="239827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035E3B-E4D0-0594-0E35-5FA572458F8A}"/>
            </a:ext>
          </a:extLst>
        </p:cNvPr>
        <p:cNvGrpSpPr/>
        <p:nvPr/>
      </p:nvGrpSpPr>
      <p:grpSpPr>
        <a:xfrm>
          <a:off x="0" y="0"/>
          <a:ext cx="0" cy="0"/>
          <a:chOff x="0" y="0"/>
          <a:chExt cx="0" cy="0"/>
        </a:xfrm>
      </p:grpSpPr>
      <p:pic>
        <p:nvPicPr>
          <p:cNvPr id="6" name="Picture 5" descr="A pink letters on a black background&#10;&#10;Description automatically generated">
            <a:extLst>
              <a:ext uri="{FF2B5EF4-FFF2-40B4-BE49-F238E27FC236}">
                <a16:creationId xmlns:a16="http://schemas.microsoft.com/office/drawing/2014/main" id="{22C6E120-C53F-7819-81BC-4276606AB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0336" y="5858504"/>
            <a:ext cx="1571327" cy="609675"/>
          </a:xfrm>
          <a:prstGeom prst="rect">
            <a:avLst/>
          </a:prstGeom>
        </p:spPr>
      </p:pic>
      <p:pic>
        <p:nvPicPr>
          <p:cNvPr id="10" name="Picture 9" descr="A blue text on a black background&#10;&#10;Description automatically generated">
            <a:extLst>
              <a:ext uri="{FF2B5EF4-FFF2-40B4-BE49-F238E27FC236}">
                <a16:creationId xmlns:a16="http://schemas.microsoft.com/office/drawing/2014/main" id="{073AB05F-AF81-A6FF-A22B-A2C7FA6D9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2213" y="5797181"/>
            <a:ext cx="2945202" cy="670998"/>
          </a:xfrm>
          <a:prstGeom prst="rect">
            <a:avLst/>
          </a:prstGeom>
        </p:spPr>
      </p:pic>
      <p:pic>
        <p:nvPicPr>
          <p:cNvPr id="16" name="Picture 15" descr="A blue text on a black background&#10;&#10;Description automatically generated">
            <a:extLst>
              <a:ext uri="{FF2B5EF4-FFF2-40B4-BE49-F238E27FC236}">
                <a16:creationId xmlns:a16="http://schemas.microsoft.com/office/drawing/2014/main" id="{EEBF4D91-89D1-71D5-2F76-F223AE8D0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0841" y="5647983"/>
            <a:ext cx="3197186" cy="820196"/>
          </a:xfrm>
          <a:prstGeom prst="rect">
            <a:avLst/>
          </a:prstGeom>
        </p:spPr>
      </p:pic>
      <p:pic>
        <p:nvPicPr>
          <p:cNvPr id="5" name="Picture 2">
            <a:extLst>
              <a:ext uri="{FF2B5EF4-FFF2-40B4-BE49-F238E27FC236}">
                <a16:creationId xmlns:a16="http://schemas.microsoft.com/office/drawing/2014/main" id="{70F387A2-48B5-294A-5EA4-F31DEB1BE8A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tretch/>
        </p:blipFill>
        <p:spPr bwMode="auto">
          <a:xfrm>
            <a:off x="6345010" y="1117717"/>
            <a:ext cx="5291667" cy="35189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2BF3CC3-6E44-C7BB-49D8-6F073216BF0F}"/>
              </a:ext>
            </a:extLst>
          </p:cNvPr>
          <p:cNvPicPr>
            <a:picLocks noChangeAspect="1"/>
          </p:cNvPicPr>
          <p:nvPr/>
        </p:nvPicPr>
        <p:blipFill rotWithShape="1">
          <a:blip r:embed="rId6"/>
          <a:srcRect l="24831" t="16396" r="37466" b="20345"/>
          <a:stretch/>
        </p:blipFill>
        <p:spPr>
          <a:xfrm>
            <a:off x="-165966" y="-165434"/>
            <a:ext cx="6376086" cy="5962615"/>
          </a:xfrm>
          <a:prstGeom prst="rect">
            <a:avLst/>
          </a:prstGeom>
        </p:spPr>
      </p:pic>
      <p:pic>
        <p:nvPicPr>
          <p:cNvPr id="8" name="Picture 7" descr="A pink letters on a black background&#10;&#10;Description automatically generated">
            <a:extLst>
              <a:ext uri="{FF2B5EF4-FFF2-40B4-BE49-F238E27FC236}">
                <a16:creationId xmlns:a16="http://schemas.microsoft.com/office/drawing/2014/main" id="{4B556362-97C5-C7E3-FAC8-F57171874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6340">
            <a:off x="9834101" y="1773655"/>
            <a:ext cx="486712" cy="188844"/>
          </a:xfrm>
          <a:prstGeom prst="rect">
            <a:avLst/>
          </a:prstGeom>
          <a:solidFill>
            <a:srgbClr val="EFDBB6"/>
          </a:solidFill>
        </p:spPr>
      </p:pic>
    </p:spTree>
    <p:extLst>
      <p:ext uri="{BB962C8B-B14F-4D97-AF65-F5344CB8AC3E}">
        <p14:creationId xmlns:p14="http://schemas.microsoft.com/office/powerpoint/2010/main" val="304879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FBC6E1-6753-49CC-B2AD-6A425D872EF1}"/>
              </a:ext>
            </a:extLst>
          </p:cNvPr>
          <p:cNvSpPr txBox="1"/>
          <p:nvPr/>
        </p:nvSpPr>
        <p:spPr>
          <a:xfrm>
            <a:off x="5772665" y="4100277"/>
            <a:ext cx="5927124" cy="1631216"/>
          </a:xfrm>
          <a:prstGeom prst="rect">
            <a:avLst/>
          </a:prstGeom>
          <a:noFill/>
        </p:spPr>
        <p:txBody>
          <a:bodyPr wrap="square" rtlCol="0">
            <a:spAutoFit/>
          </a:bodyPr>
          <a:lstStyle/>
          <a:p>
            <a:r>
              <a:rPr lang="en-US" sz="2000" i="1" dirty="0">
                <a:solidFill>
                  <a:srgbClr val="E8308A"/>
                </a:solidFill>
              </a:rPr>
              <a:t>‘I had 3 separate conversations on mental health during pledge week and someone messaged me privately in the spirit of I’m Here to say she was struggling to it's certainly allowed people that space to talk more about mental health.’ </a:t>
            </a:r>
            <a:r>
              <a:rPr lang="en-US" sz="2000" b="1" i="1" dirty="0">
                <a:solidFill>
                  <a:srgbClr val="E8308A"/>
                </a:solidFill>
              </a:rPr>
              <a:t>Jog Leader</a:t>
            </a:r>
            <a:endParaRPr lang="en-GB" sz="2000" b="1" i="1" dirty="0">
              <a:solidFill>
                <a:srgbClr val="E8308A"/>
              </a:solidFill>
            </a:endParaRPr>
          </a:p>
        </p:txBody>
      </p:sp>
      <p:pic>
        <p:nvPicPr>
          <p:cNvPr id="7" name="Picture 6" descr="A picture containing shape&#10;&#10;Description automatically generated">
            <a:extLst>
              <a:ext uri="{FF2B5EF4-FFF2-40B4-BE49-F238E27FC236}">
                <a16:creationId xmlns:a16="http://schemas.microsoft.com/office/drawing/2014/main" id="{AA049F8E-C124-4370-9EC8-C85450038B89}"/>
              </a:ext>
            </a:extLst>
          </p:cNvPr>
          <p:cNvPicPr>
            <a:picLocks noChangeAspect="1"/>
          </p:cNvPicPr>
          <p:nvPr/>
        </p:nvPicPr>
        <p:blipFill rotWithShape="1">
          <a:blip r:embed="rId3">
            <a:extLst>
              <a:ext uri="{28A0092B-C50C-407E-A947-70E740481C1C}">
                <a14:useLocalDpi xmlns:a14="http://schemas.microsoft.com/office/drawing/2010/main" val="0"/>
              </a:ext>
            </a:extLst>
          </a:blip>
          <a:srcRect l="6401" t="10792" r="7743" b="12414"/>
          <a:stretch/>
        </p:blipFill>
        <p:spPr>
          <a:xfrm>
            <a:off x="0" y="3849971"/>
            <a:ext cx="4431958" cy="2193951"/>
          </a:xfrm>
          <a:prstGeom prst="rect">
            <a:avLst/>
          </a:prstGeom>
        </p:spPr>
      </p:pic>
      <p:pic>
        <p:nvPicPr>
          <p:cNvPr id="9" name="Picture 8" descr="A picture containing circle&#10;&#10;Description automatically generated">
            <a:extLst>
              <a:ext uri="{FF2B5EF4-FFF2-40B4-BE49-F238E27FC236}">
                <a16:creationId xmlns:a16="http://schemas.microsoft.com/office/drawing/2014/main" id="{2D982D46-655F-4F2A-BF60-5321D3E072C8}"/>
              </a:ext>
            </a:extLst>
          </p:cNvPr>
          <p:cNvPicPr>
            <a:picLocks noChangeAspect="1"/>
          </p:cNvPicPr>
          <p:nvPr/>
        </p:nvPicPr>
        <p:blipFill rotWithShape="1">
          <a:blip r:embed="rId4">
            <a:extLst>
              <a:ext uri="{28A0092B-C50C-407E-A947-70E740481C1C}">
                <a14:useLocalDpi xmlns:a14="http://schemas.microsoft.com/office/drawing/2010/main" val="0"/>
              </a:ext>
            </a:extLst>
          </a:blip>
          <a:srcRect l="14218" t="12782" r="12281" b="14376"/>
          <a:stretch/>
        </p:blipFill>
        <p:spPr>
          <a:xfrm>
            <a:off x="8649088" y="48809"/>
            <a:ext cx="3435178" cy="3422822"/>
          </a:xfrm>
          <a:prstGeom prst="rect">
            <a:avLst/>
          </a:prstGeom>
        </p:spPr>
      </p:pic>
      <p:pic>
        <p:nvPicPr>
          <p:cNvPr id="6" name="Picture 5">
            <a:extLst>
              <a:ext uri="{FF2B5EF4-FFF2-40B4-BE49-F238E27FC236}">
                <a16:creationId xmlns:a16="http://schemas.microsoft.com/office/drawing/2014/main" id="{BB8C5F10-4018-45BA-BEA7-B1507D2DFA93}"/>
              </a:ext>
            </a:extLst>
          </p:cNvPr>
          <p:cNvPicPr>
            <a:picLocks noChangeAspect="1"/>
          </p:cNvPicPr>
          <p:nvPr/>
        </p:nvPicPr>
        <p:blipFill rotWithShape="1">
          <a:blip r:embed="rId5"/>
          <a:srcRect l="19358" t="34234" r="26723" b="24604"/>
          <a:stretch/>
        </p:blipFill>
        <p:spPr>
          <a:xfrm>
            <a:off x="0" y="6659"/>
            <a:ext cx="8736227" cy="4025874"/>
          </a:xfrm>
          <a:prstGeom prst="rect">
            <a:avLst/>
          </a:prstGeom>
        </p:spPr>
      </p:pic>
    </p:spTree>
    <p:extLst>
      <p:ext uri="{BB962C8B-B14F-4D97-AF65-F5344CB8AC3E}">
        <p14:creationId xmlns:p14="http://schemas.microsoft.com/office/powerpoint/2010/main" val="396322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ED704EFE-42E8-4C4D-AF32-312001F772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8" name="Picture 10" descr="No photo description available.">
            <a:extLst>
              <a:ext uri="{FF2B5EF4-FFF2-40B4-BE49-F238E27FC236}">
                <a16:creationId xmlns:a16="http://schemas.microsoft.com/office/drawing/2014/main" id="{EA86EAF2-5E9A-4349-9674-890059D498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158" r="4" b="14985"/>
          <a:stretch/>
        </p:blipFill>
        <p:spPr bwMode="auto">
          <a:xfrm>
            <a:off x="20" y="10"/>
            <a:ext cx="4063977" cy="34289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The launch of the I'm here campaign">
            <a:extLst>
              <a:ext uri="{FF2B5EF4-FFF2-40B4-BE49-F238E27FC236}">
                <a16:creationId xmlns:a16="http://schemas.microsoft.com/office/drawing/2014/main" id="{0201DBDC-497E-426E-B825-6309C2C312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96" r="712" b="3"/>
          <a:stretch/>
        </p:blipFill>
        <p:spPr bwMode="auto">
          <a:xfrm>
            <a:off x="4044529" y="10"/>
            <a:ext cx="4083465" cy="342899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o photo description available.">
            <a:extLst>
              <a:ext uri="{FF2B5EF4-FFF2-40B4-BE49-F238E27FC236}">
                <a16:creationId xmlns:a16="http://schemas.microsoft.com/office/drawing/2014/main" id="{69FB830C-FEFF-4A3B-8349-177F4B6C7B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 b="36720"/>
          <a:stretch/>
        </p:blipFill>
        <p:spPr bwMode="auto">
          <a:xfrm>
            <a:off x="8127994" y="10"/>
            <a:ext cx="4064005" cy="342899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o photo description available.">
            <a:extLst>
              <a:ext uri="{FF2B5EF4-FFF2-40B4-BE49-F238E27FC236}">
                <a16:creationId xmlns:a16="http://schemas.microsoft.com/office/drawing/2014/main" id="{FA0C75AC-9F08-443B-A16A-F7F6F661F7B9}"/>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l="840" r="2" b="2"/>
          <a:stretch/>
        </p:blipFill>
        <p:spPr bwMode="auto">
          <a:xfrm>
            <a:off x="20" y="3429000"/>
            <a:ext cx="4059916"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 photo description available.">
            <a:extLst>
              <a:ext uri="{FF2B5EF4-FFF2-40B4-BE49-F238E27FC236}">
                <a16:creationId xmlns:a16="http://schemas.microsoft.com/office/drawing/2014/main" id="{4625A1D0-3DBC-4FC8-B4C6-2CD8B38D166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221" r="23729"/>
          <a:stretch/>
        </p:blipFill>
        <p:spPr bwMode="auto">
          <a:xfrm>
            <a:off x="4052316" y="3429000"/>
            <a:ext cx="408736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 photo description available.">
            <a:extLst>
              <a:ext uri="{FF2B5EF4-FFF2-40B4-BE49-F238E27FC236}">
                <a16:creationId xmlns:a16="http://schemas.microsoft.com/office/drawing/2014/main" id="{5202559C-203A-471B-AB68-9046403BDEE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3400"/>
          <a:stretch/>
        </p:blipFill>
        <p:spPr bwMode="auto">
          <a:xfrm rot="16200000">
            <a:off x="8447532" y="3113532"/>
            <a:ext cx="3429000" cy="4059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94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368B6C-9A65-4720-933D-577E603F2EB7}"/>
              </a:ext>
            </a:extLst>
          </p:cNvPr>
          <p:cNvPicPr>
            <a:picLocks noChangeAspect="1"/>
          </p:cNvPicPr>
          <p:nvPr/>
        </p:nvPicPr>
        <p:blipFill rotWithShape="1">
          <a:blip r:embed="rId3"/>
          <a:srcRect r="21400" b="81368"/>
          <a:stretch/>
        </p:blipFill>
        <p:spPr>
          <a:xfrm>
            <a:off x="1" y="-18894"/>
            <a:ext cx="6956854" cy="1249231"/>
          </a:xfrm>
          <a:prstGeom prst="rect">
            <a:avLst/>
          </a:prstGeom>
        </p:spPr>
      </p:pic>
      <p:pic>
        <p:nvPicPr>
          <p:cNvPr id="34" name="Picture 33">
            <a:extLst>
              <a:ext uri="{FF2B5EF4-FFF2-40B4-BE49-F238E27FC236}">
                <a16:creationId xmlns:a16="http://schemas.microsoft.com/office/drawing/2014/main" id="{DC88D629-B8AF-49B9-8B0E-7DC8C4968E45}"/>
              </a:ext>
            </a:extLst>
          </p:cNvPr>
          <p:cNvPicPr>
            <a:picLocks noChangeAspect="1"/>
          </p:cNvPicPr>
          <p:nvPr/>
        </p:nvPicPr>
        <p:blipFill rotWithShape="1">
          <a:blip r:embed="rId4"/>
          <a:srcRect l="15443" t="36381" r="73446" b="54663"/>
          <a:stretch/>
        </p:blipFill>
        <p:spPr>
          <a:xfrm>
            <a:off x="42220" y="1317232"/>
            <a:ext cx="1013254" cy="459424"/>
          </a:xfrm>
          <a:prstGeom prst="rect">
            <a:avLst/>
          </a:prstGeom>
        </p:spPr>
      </p:pic>
      <p:pic>
        <p:nvPicPr>
          <p:cNvPr id="36" name="Picture 35">
            <a:extLst>
              <a:ext uri="{FF2B5EF4-FFF2-40B4-BE49-F238E27FC236}">
                <a16:creationId xmlns:a16="http://schemas.microsoft.com/office/drawing/2014/main" id="{39E9708E-DAED-44EF-8679-884FFB7B3184}"/>
              </a:ext>
            </a:extLst>
          </p:cNvPr>
          <p:cNvPicPr>
            <a:picLocks noChangeAspect="1"/>
          </p:cNvPicPr>
          <p:nvPr/>
        </p:nvPicPr>
        <p:blipFill rotWithShape="1">
          <a:blip r:embed="rId5"/>
          <a:srcRect l="15443" t="35114" r="73953" b="55705"/>
          <a:stretch/>
        </p:blipFill>
        <p:spPr>
          <a:xfrm>
            <a:off x="42220" y="2268754"/>
            <a:ext cx="1008129" cy="491011"/>
          </a:xfrm>
          <a:prstGeom prst="rect">
            <a:avLst/>
          </a:prstGeom>
        </p:spPr>
      </p:pic>
      <p:pic>
        <p:nvPicPr>
          <p:cNvPr id="38" name="Picture 37">
            <a:extLst>
              <a:ext uri="{FF2B5EF4-FFF2-40B4-BE49-F238E27FC236}">
                <a16:creationId xmlns:a16="http://schemas.microsoft.com/office/drawing/2014/main" id="{C3606911-0292-46E7-BED0-FDC54B960076}"/>
              </a:ext>
            </a:extLst>
          </p:cNvPr>
          <p:cNvPicPr>
            <a:picLocks noChangeAspect="1"/>
          </p:cNvPicPr>
          <p:nvPr/>
        </p:nvPicPr>
        <p:blipFill rotWithShape="1">
          <a:blip r:embed="rId6"/>
          <a:srcRect l="15146" t="46545" r="72877" b="43401"/>
          <a:stretch/>
        </p:blipFill>
        <p:spPr>
          <a:xfrm>
            <a:off x="42220" y="4350966"/>
            <a:ext cx="1089404" cy="514418"/>
          </a:xfrm>
          <a:prstGeom prst="rect">
            <a:avLst/>
          </a:prstGeom>
        </p:spPr>
      </p:pic>
      <p:pic>
        <p:nvPicPr>
          <p:cNvPr id="40" name="Picture 39">
            <a:extLst>
              <a:ext uri="{FF2B5EF4-FFF2-40B4-BE49-F238E27FC236}">
                <a16:creationId xmlns:a16="http://schemas.microsoft.com/office/drawing/2014/main" id="{A25E9A00-CBFB-4329-A236-CAA40A31AB00}"/>
              </a:ext>
            </a:extLst>
          </p:cNvPr>
          <p:cNvPicPr>
            <a:picLocks noChangeAspect="1"/>
          </p:cNvPicPr>
          <p:nvPr/>
        </p:nvPicPr>
        <p:blipFill rotWithShape="1">
          <a:blip r:embed="rId7"/>
          <a:srcRect l="8549" t="35936" r="79889" b="52713"/>
          <a:stretch/>
        </p:blipFill>
        <p:spPr>
          <a:xfrm>
            <a:off x="0" y="3259864"/>
            <a:ext cx="1095915" cy="605189"/>
          </a:xfrm>
          <a:prstGeom prst="rect">
            <a:avLst/>
          </a:prstGeom>
        </p:spPr>
      </p:pic>
      <p:pic>
        <p:nvPicPr>
          <p:cNvPr id="42" name="Picture 41">
            <a:extLst>
              <a:ext uri="{FF2B5EF4-FFF2-40B4-BE49-F238E27FC236}">
                <a16:creationId xmlns:a16="http://schemas.microsoft.com/office/drawing/2014/main" id="{F6C106C8-0280-4D5A-8553-D953D4A76CB6}"/>
              </a:ext>
            </a:extLst>
          </p:cNvPr>
          <p:cNvPicPr>
            <a:picLocks noChangeAspect="1"/>
          </p:cNvPicPr>
          <p:nvPr/>
        </p:nvPicPr>
        <p:blipFill rotWithShape="1">
          <a:blip r:embed="rId8"/>
          <a:srcRect l="7804" t="50549" r="80220" b="35987"/>
          <a:stretch/>
        </p:blipFill>
        <p:spPr>
          <a:xfrm>
            <a:off x="0" y="5171574"/>
            <a:ext cx="1119152" cy="707695"/>
          </a:xfrm>
          <a:prstGeom prst="rect">
            <a:avLst/>
          </a:prstGeom>
        </p:spPr>
      </p:pic>
      <p:pic>
        <p:nvPicPr>
          <p:cNvPr id="44" name="Picture 43">
            <a:extLst>
              <a:ext uri="{FF2B5EF4-FFF2-40B4-BE49-F238E27FC236}">
                <a16:creationId xmlns:a16="http://schemas.microsoft.com/office/drawing/2014/main" id="{968E06A3-168B-4135-B47E-2DA4A510390F}"/>
              </a:ext>
            </a:extLst>
          </p:cNvPr>
          <p:cNvPicPr>
            <a:picLocks noChangeAspect="1"/>
          </p:cNvPicPr>
          <p:nvPr/>
        </p:nvPicPr>
        <p:blipFill rotWithShape="1">
          <a:blip r:embed="rId9"/>
          <a:srcRect l="19459" t="49553" r="28040" b="31061"/>
          <a:stretch/>
        </p:blipFill>
        <p:spPr>
          <a:xfrm>
            <a:off x="1269270" y="1250090"/>
            <a:ext cx="3855567" cy="853213"/>
          </a:xfrm>
          <a:prstGeom prst="rect">
            <a:avLst/>
          </a:prstGeom>
        </p:spPr>
      </p:pic>
      <p:pic>
        <p:nvPicPr>
          <p:cNvPr id="46" name="Picture 45">
            <a:extLst>
              <a:ext uri="{FF2B5EF4-FFF2-40B4-BE49-F238E27FC236}">
                <a16:creationId xmlns:a16="http://schemas.microsoft.com/office/drawing/2014/main" id="{1158925C-D13E-46D7-AEA6-C99B357E2904}"/>
              </a:ext>
            </a:extLst>
          </p:cNvPr>
          <p:cNvPicPr>
            <a:picLocks noChangeAspect="1"/>
          </p:cNvPicPr>
          <p:nvPr/>
        </p:nvPicPr>
        <p:blipFill rotWithShape="1">
          <a:blip r:embed="rId10"/>
          <a:srcRect l="18121" t="43063" r="26317" b="39435"/>
          <a:stretch/>
        </p:blipFill>
        <p:spPr>
          <a:xfrm>
            <a:off x="1152327" y="2168641"/>
            <a:ext cx="4416650" cy="784311"/>
          </a:xfrm>
          <a:prstGeom prst="rect">
            <a:avLst/>
          </a:prstGeom>
        </p:spPr>
      </p:pic>
      <p:pic>
        <p:nvPicPr>
          <p:cNvPr id="48" name="Picture 47">
            <a:extLst>
              <a:ext uri="{FF2B5EF4-FFF2-40B4-BE49-F238E27FC236}">
                <a16:creationId xmlns:a16="http://schemas.microsoft.com/office/drawing/2014/main" id="{A9F54053-8661-46AC-8816-F04EDDC97A79}"/>
              </a:ext>
            </a:extLst>
          </p:cNvPr>
          <p:cNvPicPr>
            <a:picLocks noChangeAspect="1"/>
          </p:cNvPicPr>
          <p:nvPr/>
        </p:nvPicPr>
        <p:blipFill rotWithShape="1">
          <a:blip r:embed="rId11"/>
          <a:srcRect l="18446" t="46545" r="28497" b="33752"/>
          <a:stretch/>
        </p:blipFill>
        <p:spPr>
          <a:xfrm>
            <a:off x="1182075" y="3200448"/>
            <a:ext cx="4160843" cy="844328"/>
          </a:xfrm>
          <a:prstGeom prst="rect">
            <a:avLst/>
          </a:prstGeom>
        </p:spPr>
      </p:pic>
      <p:pic>
        <p:nvPicPr>
          <p:cNvPr id="50" name="Picture 49">
            <a:extLst>
              <a:ext uri="{FF2B5EF4-FFF2-40B4-BE49-F238E27FC236}">
                <a16:creationId xmlns:a16="http://schemas.microsoft.com/office/drawing/2014/main" id="{9463FDEA-04EE-429F-8F28-58516B220AB9}"/>
              </a:ext>
            </a:extLst>
          </p:cNvPr>
          <p:cNvPicPr>
            <a:picLocks noChangeAspect="1"/>
          </p:cNvPicPr>
          <p:nvPr/>
        </p:nvPicPr>
        <p:blipFill rotWithShape="1">
          <a:blip r:embed="rId12"/>
          <a:srcRect l="18675" t="40958" r="31406" b="47242"/>
          <a:stretch/>
        </p:blipFill>
        <p:spPr>
          <a:xfrm>
            <a:off x="1227507" y="4416932"/>
            <a:ext cx="4021234" cy="570347"/>
          </a:xfrm>
          <a:prstGeom prst="rect">
            <a:avLst/>
          </a:prstGeom>
        </p:spPr>
      </p:pic>
      <p:pic>
        <p:nvPicPr>
          <p:cNvPr id="52" name="Picture 51">
            <a:extLst>
              <a:ext uri="{FF2B5EF4-FFF2-40B4-BE49-F238E27FC236}">
                <a16:creationId xmlns:a16="http://schemas.microsoft.com/office/drawing/2014/main" id="{FED3EEAD-EE01-4F6A-901B-94B7177C1FA4}"/>
              </a:ext>
            </a:extLst>
          </p:cNvPr>
          <p:cNvPicPr>
            <a:picLocks noChangeAspect="1"/>
          </p:cNvPicPr>
          <p:nvPr/>
        </p:nvPicPr>
        <p:blipFill rotWithShape="1">
          <a:blip r:embed="rId13"/>
          <a:srcRect l="11452" t="41068" r="37264" b="45011"/>
          <a:stretch/>
        </p:blipFill>
        <p:spPr>
          <a:xfrm>
            <a:off x="1152327" y="5171574"/>
            <a:ext cx="4741611" cy="707696"/>
          </a:xfrm>
          <a:prstGeom prst="rect">
            <a:avLst/>
          </a:prstGeom>
        </p:spPr>
      </p:pic>
      <p:pic>
        <p:nvPicPr>
          <p:cNvPr id="54" name="Picture 53">
            <a:extLst>
              <a:ext uri="{FF2B5EF4-FFF2-40B4-BE49-F238E27FC236}">
                <a16:creationId xmlns:a16="http://schemas.microsoft.com/office/drawing/2014/main" id="{496674B6-EF59-458C-AA7C-EEDF814C28FE}"/>
              </a:ext>
            </a:extLst>
          </p:cNvPr>
          <p:cNvPicPr>
            <a:picLocks noChangeAspect="1"/>
          </p:cNvPicPr>
          <p:nvPr/>
        </p:nvPicPr>
        <p:blipFill rotWithShape="1">
          <a:blip r:embed="rId14"/>
          <a:srcRect l="8615" t="56713" r="59155" b="31916"/>
          <a:stretch/>
        </p:blipFill>
        <p:spPr>
          <a:xfrm>
            <a:off x="7301839" y="338564"/>
            <a:ext cx="3929425" cy="779806"/>
          </a:xfrm>
          <a:prstGeom prst="rect">
            <a:avLst/>
          </a:prstGeom>
        </p:spPr>
      </p:pic>
      <p:pic>
        <p:nvPicPr>
          <p:cNvPr id="56" name="Picture 55">
            <a:extLst>
              <a:ext uri="{FF2B5EF4-FFF2-40B4-BE49-F238E27FC236}">
                <a16:creationId xmlns:a16="http://schemas.microsoft.com/office/drawing/2014/main" id="{146D44CC-A53C-4BF2-9F0E-85D090BBA1BE}"/>
              </a:ext>
            </a:extLst>
          </p:cNvPr>
          <p:cNvPicPr>
            <a:picLocks noChangeAspect="1"/>
          </p:cNvPicPr>
          <p:nvPr/>
        </p:nvPicPr>
        <p:blipFill rotWithShape="1">
          <a:blip r:embed="rId15"/>
          <a:srcRect l="13581" t="54193" r="52669" b="31547"/>
          <a:stretch/>
        </p:blipFill>
        <p:spPr>
          <a:xfrm>
            <a:off x="7206667" y="1962368"/>
            <a:ext cx="3929425" cy="977914"/>
          </a:xfrm>
          <a:prstGeom prst="rect">
            <a:avLst/>
          </a:prstGeom>
        </p:spPr>
      </p:pic>
      <p:pic>
        <p:nvPicPr>
          <p:cNvPr id="60" name="Picture 59">
            <a:extLst>
              <a:ext uri="{FF2B5EF4-FFF2-40B4-BE49-F238E27FC236}">
                <a16:creationId xmlns:a16="http://schemas.microsoft.com/office/drawing/2014/main" id="{14EF4B93-5F12-4D34-ADC2-E471005F9C0E}"/>
              </a:ext>
            </a:extLst>
          </p:cNvPr>
          <p:cNvPicPr>
            <a:picLocks noChangeAspect="1"/>
          </p:cNvPicPr>
          <p:nvPr/>
        </p:nvPicPr>
        <p:blipFill rotWithShape="1">
          <a:blip r:embed="rId16"/>
          <a:srcRect l="13683" t="47534" r="56949" b="42551"/>
          <a:stretch/>
        </p:blipFill>
        <p:spPr>
          <a:xfrm>
            <a:off x="7206667" y="1143178"/>
            <a:ext cx="3580579" cy="679988"/>
          </a:xfrm>
          <a:prstGeom prst="rect">
            <a:avLst/>
          </a:prstGeom>
        </p:spPr>
      </p:pic>
      <p:pic>
        <p:nvPicPr>
          <p:cNvPr id="63" name="Picture 62">
            <a:extLst>
              <a:ext uri="{FF2B5EF4-FFF2-40B4-BE49-F238E27FC236}">
                <a16:creationId xmlns:a16="http://schemas.microsoft.com/office/drawing/2014/main" id="{D7DAF300-250C-4B69-8079-CF0FF45DC4C3}"/>
              </a:ext>
            </a:extLst>
          </p:cNvPr>
          <p:cNvPicPr>
            <a:picLocks noChangeAspect="1"/>
          </p:cNvPicPr>
          <p:nvPr/>
        </p:nvPicPr>
        <p:blipFill rotWithShape="1">
          <a:blip r:embed="rId17"/>
          <a:srcRect l="39640" t="38891" r="23326" b="48225"/>
          <a:stretch/>
        </p:blipFill>
        <p:spPr>
          <a:xfrm>
            <a:off x="7206667" y="2940282"/>
            <a:ext cx="4515185" cy="883588"/>
          </a:xfrm>
          <a:prstGeom prst="rect">
            <a:avLst/>
          </a:prstGeom>
        </p:spPr>
      </p:pic>
      <p:pic>
        <p:nvPicPr>
          <p:cNvPr id="65" name="Picture 64">
            <a:extLst>
              <a:ext uri="{FF2B5EF4-FFF2-40B4-BE49-F238E27FC236}">
                <a16:creationId xmlns:a16="http://schemas.microsoft.com/office/drawing/2014/main" id="{B86B1EA4-B60E-4D78-8334-3BFC298ADE0C}"/>
              </a:ext>
            </a:extLst>
          </p:cNvPr>
          <p:cNvPicPr>
            <a:picLocks noChangeAspect="1"/>
          </p:cNvPicPr>
          <p:nvPr/>
        </p:nvPicPr>
        <p:blipFill rotWithShape="1">
          <a:blip r:embed="rId18"/>
          <a:srcRect l="39223" t="47178" r="24552" b="40510"/>
          <a:stretch/>
        </p:blipFill>
        <p:spPr>
          <a:xfrm>
            <a:off x="7122052" y="3935026"/>
            <a:ext cx="4416650" cy="844328"/>
          </a:xfrm>
          <a:prstGeom prst="rect">
            <a:avLst/>
          </a:prstGeom>
        </p:spPr>
      </p:pic>
      <p:pic>
        <p:nvPicPr>
          <p:cNvPr id="67" name="Picture 66">
            <a:extLst>
              <a:ext uri="{FF2B5EF4-FFF2-40B4-BE49-F238E27FC236}">
                <a16:creationId xmlns:a16="http://schemas.microsoft.com/office/drawing/2014/main" id="{AA8AB89B-DF96-4F47-994B-980E2C22095E}"/>
              </a:ext>
            </a:extLst>
          </p:cNvPr>
          <p:cNvPicPr>
            <a:picLocks noChangeAspect="1"/>
          </p:cNvPicPr>
          <p:nvPr/>
        </p:nvPicPr>
        <p:blipFill rotWithShape="1">
          <a:blip r:embed="rId19"/>
          <a:srcRect l="39324" t="58979" r="24450" b="31547"/>
          <a:stretch/>
        </p:blipFill>
        <p:spPr>
          <a:xfrm>
            <a:off x="7206667" y="5052142"/>
            <a:ext cx="4416650" cy="649718"/>
          </a:xfrm>
          <a:prstGeom prst="rect">
            <a:avLst/>
          </a:prstGeom>
        </p:spPr>
      </p:pic>
      <p:pic>
        <p:nvPicPr>
          <p:cNvPr id="3" name="Picture 2" descr="A pink letters on a black background&#10;&#10;Description automatically generated">
            <a:extLst>
              <a:ext uri="{FF2B5EF4-FFF2-40B4-BE49-F238E27FC236}">
                <a16:creationId xmlns:a16="http://schemas.microsoft.com/office/drawing/2014/main" id="{286A341A-8017-083D-8514-8C101B63317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124837" y="6096676"/>
            <a:ext cx="1571327" cy="609675"/>
          </a:xfrm>
          <a:prstGeom prst="rect">
            <a:avLst/>
          </a:prstGeom>
        </p:spPr>
      </p:pic>
      <p:pic>
        <p:nvPicPr>
          <p:cNvPr id="6" name="Picture 5" descr="A blue text on a black background&#10;&#10;Description automatically generated">
            <a:extLst>
              <a:ext uri="{FF2B5EF4-FFF2-40B4-BE49-F238E27FC236}">
                <a16:creationId xmlns:a16="http://schemas.microsoft.com/office/drawing/2014/main" id="{4296AC80-9432-54AB-652B-0BC7C0474B0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526714" y="6035353"/>
            <a:ext cx="2945202" cy="670998"/>
          </a:xfrm>
          <a:prstGeom prst="rect">
            <a:avLst/>
          </a:prstGeom>
        </p:spPr>
      </p:pic>
      <p:pic>
        <p:nvPicPr>
          <p:cNvPr id="7" name="Picture 6" descr="A blue text on a black background&#10;&#10;Description automatically generated">
            <a:extLst>
              <a:ext uri="{FF2B5EF4-FFF2-40B4-BE49-F238E27FC236}">
                <a16:creationId xmlns:a16="http://schemas.microsoft.com/office/drawing/2014/main" id="{81C8235C-C5D0-5922-7B44-3AF167F3E5F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325342" y="5886155"/>
            <a:ext cx="3197186" cy="820196"/>
          </a:xfrm>
          <a:prstGeom prst="rect">
            <a:avLst/>
          </a:prstGeom>
        </p:spPr>
      </p:pic>
    </p:spTree>
    <p:extLst>
      <p:ext uri="{BB962C8B-B14F-4D97-AF65-F5344CB8AC3E}">
        <p14:creationId xmlns:p14="http://schemas.microsoft.com/office/powerpoint/2010/main" val="706841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CF2831-92A9-74F3-0FC3-0E316F4E59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DCAA71E-2AC3-5645-4AB9-CE09AA63CE7B}"/>
              </a:ext>
            </a:extLst>
          </p:cNvPr>
          <p:cNvSpPr txBox="1"/>
          <p:nvPr/>
        </p:nvSpPr>
        <p:spPr>
          <a:xfrm>
            <a:off x="234165" y="152065"/>
            <a:ext cx="9006699" cy="4124206"/>
          </a:xfrm>
          <a:prstGeom prst="rect">
            <a:avLst/>
          </a:prstGeom>
          <a:noFill/>
        </p:spPr>
        <p:txBody>
          <a:bodyPr wrap="square" rtlCol="0">
            <a:spAutoFit/>
          </a:bodyPr>
          <a:lstStyle/>
          <a:p>
            <a:r>
              <a:rPr lang="en-GB" sz="3200" b="1" dirty="0">
                <a:solidFill>
                  <a:srgbClr val="E8308A"/>
                </a:solidFill>
              </a:rPr>
              <a:t>2021</a:t>
            </a:r>
            <a:r>
              <a:rPr lang="en-GB" b="1" dirty="0">
                <a:solidFill>
                  <a:srgbClr val="E8308A"/>
                </a:solidFill>
              </a:rPr>
              <a:t>	Get Into Summer</a:t>
            </a:r>
          </a:p>
          <a:p>
            <a:pPr lvl="1"/>
            <a:r>
              <a:rPr lang="en-GB" dirty="0"/>
              <a:t>	- Dedicated tools and resources to embed </a:t>
            </a:r>
          </a:p>
          <a:p>
            <a:pPr lvl="1"/>
            <a:r>
              <a:rPr lang="en-GB" dirty="0"/>
              <a:t>	   mental health and wellbeing into clubs</a:t>
            </a:r>
          </a:p>
          <a:p>
            <a:pPr lvl="1"/>
            <a:r>
              <a:rPr lang="en-GB" dirty="0"/>
              <a:t>							</a:t>
            </a:r>
            <a:endParaRPr lang="en-GB" b="1" dirty="0">
              <a:solidFill>
                <a:srgbClr val="E8308A"/>
              </a:solidFill>
            </a:endParaRPr>
          </a:p>
          <a:p>
            <a:r>
              <a:rPr lang="en-GB" dirty="0"/>
              <a:t>	</a:t>
            </a:r>
            <a:r>
              <a:rPr lang="en-GB" b="1" dirty="0">
                <a:solidFill>
                  <a:srgbClr val="E8308A"/>
                </a:solidFill>
              </a:rPr>
              <a:t>Feel Your Personal Best campaign</a:t>
            </a:r>
          </a:p>
          <a:p>
            <a:pPr lvl="1"/>
            <a:r>
              <a:rPr lang="en-GB" dirty="0"/>
              <a:t>	- </a:t>
            </a:r>
            <a:r>
              <a:rPr lang="en-GB" b="1" dirty="0"/>
              <a:t>sport</a:t>
            </a:r>
            <a:r>
              <a:rPr lang="en-GB" dirty="0"/>
              <a:t>scotland</a:t>
            </a:r>
          </a:p>
          <a:p>
            <a:pPr lvl="1"/>
            <a:endParaRPr lang="en-GB" b="1" dirty="0">
              <a:solidFill>
                <a:srgbClr val="E8308A"/>
              </a:solidFill>
            </a:endParaRPr>
          </a:p>
          <a:p>
            <a:pPr lvl="1"/>
            <a:r>
              <a:rPr lang="en-GB" b="1" dirty="0">
                <a:solidFill>
                  <a:srgbClr val="E8308A"/>
                </a:solidFill>
              </a:rPr>
              <a:t>	 Young People’s Forum (14-23)</a:t>
            </a:r>
          </a:p>
          <a:p>
            <a:pPr lvl="1"/>
            <a:r>
              <a:rPr lang="en-GB" dirty="0"/>
              <a:t>		</a:t>
            </a:r>
          </a:p>
          <a:p>
            <a:pPr lvl="1"/>
            <a:r>
              <a:rPr lang="en-GB" sz="3200" b="1" dirty="0">
                <a:solidFill>
                  <a:schemeClr val="accent1">
                    <a:lumMod val="50000"/>
                  </a:schemeClr>
                </a:solidFill>
              </a:rPr>
              <a:t>				</a:t>
            </a:r>
            <a:endParaRPr lang="en-GB" dirty="0"/>
          </a:p>
          <a:p>
            <a:endParaRPr lang="en-GB" dirty="0"/>
          </a:p>
          <a:p>
            <a:pPr marL="742950" lvl="1" indent="-285750">
              <a:buFont typeface="Arial" panose="020B0604020202020204" pitchFamily="34" charset="0"/>
              <a:buChar char="•"/>
            </a:pPr>
            <a:endParaRPr lang="en-GB" dirty="0"/>
          </a:p>
          <a:p>
            <a:pPr marL="742950" lvl="1" indent="-285750">
              <a:buFont typeface="Arial" panose="020B0604020202020204" pitchFamily="34" charset="0"/>
              <a:buChar char="•"/>
            </a:pPr>
            <a:endParaRPr lang="en-GB" dirty="0"/>
          </a:p>
        </p:txBody>
      </p:sp>
      <p:pic>
        <p:nvPicPr>
          <p:cNvPr id="3" name="Picture 2" descr="A pink letters on a black background&#10;&#10;Description automatically generated">
            <a:extLst>
              <a:ext uri="{FF2B5EF4-FFF2-40B4-BE49-F238E27FC236}">
                <a16:creationId xmlns:a16="http://schemas.microsoft.com/office/drawing/2014/main" id="{D592EBF7-41C4-4C54-07E9-592436AA5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8CD4617A-4F1A-0F9A-C405-8E867A242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B31D7513-E939-5854-016E-80709144ED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pic>
        <p:nvPicPr>
          <p:cNvPr id="8" name="Picture 7">
            <a:extLst>
              <a:ext uri="{FF2B5EF4-FFF2-40B4-BE49-F238E27FC236}">
                <a16:creationId xmlns:a16="http://schemas.microsoft.com/office/drawing/2014/main" id="{BC55B141-164F-DFE3-93F7-C7BBE8566B02}"/>
              </a:ext>
            </a:extLst>
          </p:cNvPr>
          <p:cNvPicPr>
            <a:picLocks noChangeAspect="1"/>
          </p:cNvPicPr>
          <p:nvPr/>
        </p:nvPicPr>
        <p:blipFill rotWithShape="1">
          <a:blip r:embed="rId5"/>
          <a:srcRect t="9746" b="14499"/>
          <a:stretch/>
        </p:blipFill>
        <p:spPr>
          <a:xfrm>
            <a:off x="10069008" y="126819"/>
            <a:ext cx="1400175" cy="757646"/>
          </a:xfrm>
          <a:prstGeom prst="rect">
            <a:avLst/>
          </a:prstGeom>
        </p:spPr>
      </p:pic>
      <p:pic>
        <p:nvPicPr>
          <p:cNvPr id="11" name="Picture 10">
            <a:extLst>
              <a:ext uri="{FF2B5EF4-FFF2-40B4-BE49-F238E27FC236}">
                <a16:creationId xmlns:a16="http://schemas.microsoft.com/office/drawing/2014/main" id="{419BFF87-44ED-1C30-2D08-73082CE0B6D3}"/>
              </a:ext>
            </a:extLst>
          </p:cNvPr>
          <p:cNvPicPr>
            <a:picLocks noChangeAspect="1"/>
          </p:cNvPicPr>
          <p:nvPr/>
        </p:nvPicPr>
        <p:blipFill>
          <a:blip r:embed="rId6"/>
          <a:stretch>
            <a:fillRect/>
          </a:stretch>
        </p:blipFill>
        <p:spPr>
          <a:xfrm>
            <a:off x="9964234" y="1120321"/>
            <a:ext cx="1609725" cy="1047750"/>
          </a:xfrm>
          <a:prstGeom prst="rect">
            <a:avLst/>
          </a:prstGeom>
        </p:spPr>
      </p:pic>
      <p:pic>
        <p:nvPicPr>
          <p:cNvPr id="12" name="Picture 11">
            <a:extLst>
              <a:ext uri="{FF2B5EF4-FFF2-40B4-BE49-F238E27FC236}">
                <a16:creationId xmlns:a16="http://schemas.microsoft.com/office/drawing/2014/main" id="{949E9A21-8D0A-CD23-4256-ABF13AEE650D}"/>
              </a:ext>
            </a:extLst>
          </p:cNvPr>
          <p:cNvPicPr>
            <a:picLocks noChangeAspect="1"/>
          </p:cNvPicPr>
          <p:nvPr/>
        </p:nvPicPr>
        <p:blipFill>
          <a:blip r:embed="rId7"/>
          <a:stretch>
            <a:fillRect/>
          </a:stretch>
        </p:blipFill>
        <p:spPr>
          <a:xfrm>
            <a:off x="10232603" y="2395922"/>
            <a:ext cx="1072989" cy="1072989"/>
          </a:xfrm>
          <a:prstGeom prst="rect">
            <a:avLst/>
          </a:prstGeom>
        </p:spPr>
      </p:pic>
      <p:pic>
        <p:nvPicPr>
          <p:cNvPr id="18" name="Picture 17" descr="A purple circle with white text&#10;&#10;Description automatically generated">
            <a:extLst>
              <a:ext uri="{FF2B5EF4-FFF2-40B4-BE49-F238E27FC236}">
                <a16:creationId xmlns:a16="http://schemas.microsoft.com/office/drawing/2014/main" id="{6FA8CC46-F869-D34D-9717-243D0985EC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61001" y="5156819"/>
            <a:ext cx="1190560" cy="1190560"/>
          </a:xfrm>
          <a:prstGeom prst="rect">
            <a:avLst/>
          </a:prstGeom>
        </p:spPr>
      </p:pic>
      <p:pic>
        <p:nvPicPr>
          <p:cNvPr id="20" name="Picture 19" descr="A purple circle with white text&#10;&#10;Description automatically generated">
            <a:extLst>
              <a:ext uri="{FF2B5EF4-FFF2-40B4-BE49-F238E27FC236}">
                <a16:creationId xmlns:a16="http://schemas.microsoft.com/office/drawing/2014/main" id="{477CF208-B634-7747-A763-8C7A5865E2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48183" y="3704767"/>
            <a:ext cx="1216196" cy="1216196"/>
          </a:xfrm>
          <a:prstGeom prst="rect">
            <a:avLst/>
          </a:prstGeom>
        </p:spPr>
      </p:pic>
      <p:pic>
        <p:nvPicPr>
          <p:cNvPr id="24" name="Picture 23">
            <a:extLst>
              <a:ext uri="{FF2B5EF4-FFF2-40B4-BE49-F238E27FC236}">
                <a16:creationId xmlns:a16="http://schemas.microsoft.com/office/drawing/2014/main" id="{CD5E9060-D019-2541-79D8-AA9C46383ABD}"/>
              </a:ext>
            </a:extLst>
          </p:cNvPr>
          <p:cNvPicPr>
            <a:picLocks noChangeAspect="1"/>
          </p:cNvPicPr>
          <p:nvPr/>
        </p:nvPicPr>
        <p:blipFill>
          <a:blip r:embed="rId10"/>
          <a:stretch>
            <a:fillRect/>
          </a:stretch>
        </p:blipFill>
        <p:spPr>
          <a:xfrm>
            <a:off x="5942065" y="415263"/>
            <a:ext cx="2937577" cy="1752808"/>
          </a:xfrm>
          <a:prstGeom prst="rect">
            <a:avLst/>
          </a:prstGeom>
        </p:spPr>
      </p:pic>
      <p:sp>
        <p:nvSpPr>
          <p:cNvPr id="26" name="TextBox 25">
            <a:extLst>
              <a:ext uri="{FF2B5EF4-FFF2-40B4-BE49-F238E27FC236}">
                <a16:creationId xmlns:a16="http://schemas.microsoft.com/office/drawing/2014/main" id="{A4034ACF-8538-159D-FFAE-208575E2979B}"/>
              </a:ext>
            </a:extLst>
          </p:cNvPr>
          <p:cNvSpPr txBox="1"/>
          <p:nvPr/>
        </p:nvSpPr>
        <p:spPr>
          <a:xfrm>
            <a:off x="234165" y="3527694"/>
            <a:ext cx="4801314" cy="3077766"/>
          </a:xfrm>
          <a:prstGeom prst="rect">
            <a:avLst/>
          </a:prstGeom>
          <a:noFill/>
        </p:spPr>
        <p:txBody>
          <a:bodyPr wrap="none" rtlCol="0">
            <a:spAutoFit/>
          </a:bodyPr>
          <a:lstStyle/>
          <a:p>
            <a:r>
              <a:rPr lang="en-GB" sz="3200" b="1" dirty="0">
                <a:solidFill>
                  <a:srgbClr val="E8308A"/>
                </a:solidFill>
              </a:rPr>
              <a:t>2023</a:t>
            </a:r>
            <a:r>
              <a:rPr lang="en-GB" b="1" dirty="0">
                <a:solidFill>
                  <a:srgbClr val="E8308A"/>
                </a:solidFill>
              </a:rPr>
              <a:t> Ahead of the Game			</a:t>
            </a:r>
          </a:p>
          <a:p>
            <a:r>
              <a:rPr lang="en-GB" dirty="0"/>
              <a:t>	- </a:t>
            </a:r>
            <a:r>
              <a:rPr lang="en-GB" dirty="0" err="1"/>
              <a:t>Movember</a:t>
            </a:r>
            <a:endParaRPr lang="en-GB" dirty="0"/>
          </a:p>
          <a:p>
            <a:pPr lvl="1"/>
            <a:r>
              <a:rPr lang="en-GB" dirty="0"/>
              <a:t>	- Athletes, Coaches, Parents</a:t>
            </a:r>
          </a:p>
          <a:p>
            <a:pPr lvl="1"/>
            <a:r>
              <a:rPr lang="en-GB" b="1" dirty="0">
                <a:solidFill>
                  <a:srgbClr val="E8308A"/>
                </a:solidFill>
              </a:rPr>
              <a:t>	</a:t>
            </a:r>
          </a:p>
          <a:p>
            <a:pPr lvl="1"/>
            <a:r>
              <a:rPr lang="en-GB" b="1" dirty="0">
                <a:solidFill>
                  <a:srgbClr val="E8308A"/>
                </a:solidFill>
              </a:rPr>
              <a:t>	Moving Through Menopause research</a:t>
            </a:r>
          </a:p>
          <a:p>
            <a:pPr lvl="1"/>
            <a:r>
              <a:rPr lang="en-GB" b="1" dirty="0">
                <a:solidFill>
                  <a:schemeClr val="accent1">
                    <a:lumMod val="50000"/>
                  </a:schemeClr>
                </a:solidFill>
              </a:rPr>
              <a:t>	</a:t>
            </a:r>
          </a:p>
          <a:p>
            <a:pPr lvl="1"/>
            <a:r>
              <a:rPr lang="en-GB" b="1" dirty="0">
                <a:solidFill>
                  <a:schemeClr val="accent1">
                    <a:lumMod val="50000"/>
                  </a:schemeClr>
                </a:solidFill>
              </a:rPr>
              <a:t>	</a:t>
            </a:r>
            <a:r>
              <a:rPr lang="en-GB" b="1" dirty="0">
                <a:solidFill>
                  <a:srgbClr val="E8308A"/>
                </a:solidFill>
              </a:rPr>
              <a:t>Menopause Friendly Clubs</a:t>
            </a:r>
          </a:p>
          <a:p>
            <a:pPr lvl="1"/>
            <a:endParaRPr lang="en-GB" b="1" dirty="0">
              <a:solidFill>
                <a:srgbClr val="E8308A"/>
              </a:solidFill>
            </a:endParaRPr>
          </a:p>
          <a:p>
            <a:pPr lvl="1"/>
            <a:r>
              <a:rPr lang="en-GB" b="1" dirty="0">
                <a:solidFill>
                  <a:srgbClr val="E8308A"/>
                </a:solidFill>
              </a:rPr>
              <a:t>	YPF &amp; National Club Conferences</a:t>
            </a:r>
            <a:endParaRPr lang="en-GB" dirty="0">
              <a:solidFill>
                <a:srgbClr val="E8308A"/>
              </a:solidFill>
            </a:endParaRPr>
          </a:p>
          <a:p>
            <a:endParaRPr lang="en-GB" dirty="0"/>
          </a:p>
        </p:txBody>
      </p:sp>
      <p:sp>
        <p:nvSpPr>
          <p:cNvPr id="28" name="TextBox 27">
            <a:extLst>
              <a:ext uri="{FF2B5EF4-FFF2-40B4-BE49-F238E27FC236}">
                <a16:creationId xmlns:a16="http://schemas.microsoft.com/office/drawing/2014/main" id="{92250B34-5934-D435-47D4-F21F75B3A0D8}"/>
              </a:ext>
            </a:extLst>
          </p:cNvPr>
          <p:cNvSpPr txBox="1"/>
          <p:nvPr/>
        </p:nvSpPr>
        <p:spPr>
          <a:xfrm>
            <a:off x="3759753" y="2674194"/>
            <a:ext cx="6158096" cy="2246769"/>
          </a:xfrm>
          <a:prstGeom prst="rect">
            <a:avLst/>
          </a:prstGeom>
          <a:noFill/>
        </p:spPr>
        <p:txBody>
          <a:bodyPr wrap="none" rtlCol="0">
            <a:spAutoFit/>
          </a:bodyPr>
          <a:lstStyle/>
          <a:p>
            <a:pPr lvl="1"/>
            <a:r>
              <a:rPr lang="en-GB" sz="3200" b="1" dirty="0">
                <a:solidFill>
                  <a:schemeClr val="accent1">
                    <a:lumMod val="50000"/>
                  </a:schemeClr>
                </a:solidFill>
              </a:rPr>
              <a:t>	2022</a:t>
            </a:r>
            <a:r>
              <a:rPr lang="en-GB" dirty="0">
                <a:solidFill>
                  <a:schemeClr val="accent1">
                    <a:lumMod val="50000"/>
                  </a:schemeClr>
                </a:solidFill>
              </a:rPr>
              <a:t> 	</a:t>
            </a:r>
            <a:r>
              <a:rPr lang="en-GB" b="1" dirty="0">
                <a:solidFill>
                  <a:schemeClr val="accent1">
                    <a:lumMod val="50000"/>
                  </a:schemeClr>
                </a:solidFill>
              </a:rPr>
              <a:t>Scotland’s Mental Health Charter for Sport</a:t>
            </a:r>
          </a:p>
          <a:p>
            <a:r>
              <a:rPr lang="en-GB" dirty="0"/>
              <a:t>		- Design, development &amp; testing of resource</a:t>
            </a:r>
          </a:p>
          <a:p>
            <a:r>
              <a:rPr lang="en-GB" dirty="0"/>
              <a:t>		- Supported launch the charter</a:t>
            </a:r>
          </a:p>
          <a:p>
            <a:endParaRPr lang="en-GB" b="1" dirty="0">
              <a:solidFill>
                <a:schemeClr val="accent1">
                  <a:lumMod val="50000"/>
                </a:schemeClr>
              </a:solidFill>
            </a:endParaRPr>
          </a:p>
          <a:p>
            <a:r>
              <a:rPr lang="en-GB" b="1" dirty="0">
                <a:solidFill>
                  <a:schemeClr val="accent1">
                    <a:lumMod val="50000"/>
                  </a:schemeClr>
                </a:solidFill>
              </a:rPr>
              <a:t>		Menopause Friendly Jogging Groups</a:t>
            </a:r>
          </a:p>
          <a:p>
            <a:pPr lvl="3"/>
            <a:r>
              <a:rPr lang="en-GB" b="1" dirty="0">
                <a:solidFill>
                  <a:schemeClr val="accent1">
                    <a:lumMod val="50000"/>
                  </a:schemeClr>
                </a:solidFill>
              </a:rPr>
              <a:t>	</a:t>
            </a:r>
            <a:r>
              <a:rPr lang="en-GB" dirty="0"/>
              <a:t>- Moving Through Menopause research</a:t>
            </a:r>
          </a:p>
          <a:p>
            <a:endParaRPr lang="en-GB" dirty="0"/>
          </a:p>
        </p:txBody>
      </p:sp>
    </p:spTree>
    <p:extLst>
      <p:ext uri="{BB962C8B-B14F-4D97-AF65-F5344CB8AC3E}">
        <p14:creationId xmlns:p14="http://schemas.microsoft.com/office/powerpoint/2010/main" val="2116593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4A6EEA-B274-3110-F51D-35E57E5B1B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0255B5-106A-9E4A-3DAB-8C8D8B7A28C5}"/>
              </a:ext>
            </a:extLst>
          </p:cNvPr>
          <p:cNvSpPr txBox="1"/>
          <p:nvPr/>
        </p:nvSpPr>
        <p:spPr>
          <a:xfrm>
            <a:off x="2462488" y="2553209"/>
            <a:ext cx="7384970" cy="3693319"/>
          </a:xfrm>
          <a:prstGeom prst="rect">
            <a:avLst/>
          </a:prstGeom>
          <a:noFill/>
        </p:spPr>
        <p:txBody>
          <a:bodyPr wrap="none" rtlCol="0">
            <a:spAutoFit/>
          </a:bodyPr>
          <a:lstStyle/>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Charity partner</a:t>
            </a:r>
          </a:p>
          <a:p>
            <a:pPr marL="285750" indent="-285750">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Social impact group</a:t>
            </a:r>
          </a:p>
          <a:p>
            <a:pPr marL="285750" indent="-285750">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First major sporting event to sign up to Scotland’s Mental Health Charter</a:t>
            </a:r>
          </a:p>
          <a:p>
            <a:pPr marL="285750" indent="-285750">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Building Capacity across staff and volunteers</a:t>
            </a:r>
          </a:p>
          <a:p>
            <a:pPr marL="285750" indent="-285750">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2 expert panel sessions, focussed on Mental Health (workplace &amp; athletes)</a:t>
            </a:r>
          </a:p>
          <a:p>
            <a:pPr marL="285750" indent="-285750">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kern="100" dirty="0">
                <a:latin typeface="Calibri" panose="020F0502020204030204" pitchFamily="34" charset="0"/>
                <a:ea typeface="Calibri" panose="020F0502020204030204" pitchFamily="34" charset="0"/>
                <a:cs typeface="Calibri" panose="020F0502020204030204" pitchFamily="34" charset="0"/>
              </a:rPr>
              <a:t>City activation</a:t>
            </a:r>
          </a:p>
          <a:p>
            <a:endParaRPr lang="en-GB" kern="1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p>
        </p:txBody>
      </p:sp>
      <p:pic>
        <p:nvPicPr>
          <p:cNvPr id="4" name="Picture 3" descr="A logo for a company&#10;&#10;Description automatically generated">
            <a:extLst>
              <a:ext uri="{FF2B5EF4-FFF2-40B4-BE49-F238E27FC236}">
                <a16:creationId xmlns:a16="http://schemas.microsoft.com/office/drawing/2014/main" id="{D03F24D6-1813-625F-966C-38150EE25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2488" y="79338"/>
            <a:ext cx="7267021" cy="1918220"/>
          </a:xfrm>
          <a:prstGeom prst="rect">
            <a:avLst/>
          </a:prstGeom>
        </p:spPr>
      </p:pic>
      <p:pic>
        <p:nvPicPr>
          <p:cNvPr id="3" name="Picture 2" descr="A pink letters on a black background&#10;&#10;Description automatically generated">
            <a:extLst>
              <a:ext uri="{FF2B5EF4-FFF2-40B4-BE49-F238E27FC236}">
                <a16:creationId xmlns:a16="http://schemas.microsoft.com/office/drawing/2014/main" id="{E52E8432-CFFC-9118-6E89-62D8209C1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8" name="Picture 7" descr="A blue text on a black background&#10;&#10;Description automatically generated">
            <a:extLst>
              <a:ext uri="{FF2B5EF4-FFF2-40B4-BE49-F238E27FC236}">
                <a16:creationId xmlns:a16="http://schemas.microsoft.com/office/drawing/2014/main" id="{A696271C-F8F7-6BFD-9ECB-8C9E43D5C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12" name="Picture 11" descr="A blue text on a black background&#10;&#10;Description automatically generated">
            <a:extLst>
              <a:ext uri="{FF2B5EF4-FFF2-40B4-BE49-F238E27FC236}">
                <a16:creationId xmlns:a16="http://schemas.microsoft.com/office/drawing/2014/main" id="{B4FD1B14-5F1B-B36F-8F82-63D34DDD4C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spTree>
    <p:extLst>
      <p:ext uri="{BB962C8B-B14F-4D97-AF65-F5344CB8AC3E}">
        <p14:creationId xmlns:p14="http://schemas.microsoft.com/office/powerpoint/2010/main" val="1313890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EDE4AB-9D55-4CD1-FD16-F76B378A553D}"/>
            </a:ext>
          </a:extLst>
        </p:cNvPr>
        <p:cNvGrpSpPr/>
        <p:nvPr/>
      </p:nvGrpSpPr>
      <p:grpSpPr>
        <a:xfrm>
          <a:off x="0" y="0"/>
          <a:ext cx="0" cy="0"/>
          <a:chOff x="0" y="0"/>
          <a:chExt cx="0" cy="0"/>
        </a:xfrm>
      </p:grpSpPr>
      <p:pic>
        <p:nvPicPr>
          <p:cNvPr id="6" name="Picture 5" descr="A pink letters on a black background&#10;&#10;Description automatically generated">
            <a:extLst>
              <a:ext uri="{FF2B5EF4-FFF2-40B4-BE49-F238E27FC236}">
                <a16:creationId xmlns:a16="http://schemas.microsoft.com/office/drawing/2014/main" id="{80DBD3BC-71CC-BFCE-84D6-A484D2193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10" name="Picture 9" descr="A blue text on a black background&#10;&#10;Description automatically generated">
            <a:extLst>
              <a:ext uri="{FF2B5EF4-FFF2-40B4-BE49-F238E27FC236}">
                <a16:creationId xmlns:a16="http://schemas.microsoft.com/office/drawing/2014/main" id="{D27B857F-B574-358C-0708-A8C257E4E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16" name="Picture 15" descr="A blue text on a black background&#10;&#10;Description automatically generated">
            <a:extLst>
              <a:ext uri="{FF2B5EF4-FFF2-40B4-BE49-F238E27FC236}">
                <a16:creationId xmlns:a16="http://schemas.microsoft.com/office/drawing/2014/main" id="{7B1CD65D-21C1-8325-301D-601FF5810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pic>
        <p:nvPicPr>
          <p:cNvPr id="4" name="Picture 3" descr="A logo for a company&#10;&#10;Description automatically generated">
            <a:extLst>
              <a:ext uri="{FF2B5EF4-FFF2-40B4-BE49-F238E27FC236}">
                <a16:creationId xmlns:a16="http://schemas.microsoft.com/office/drawing/2014/main" id="{FF8D96BA-489F-ACFD-C87C-4520478636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8408" y="3023924"/>
            <a:ext cx="3069192" cy="810151"/>
          </a:xfrm>
          <a:prstGeom prst="rect">
            <a:avLst/>
          </a:prstGeom>
        </p:spPr>
      </p:pic>
      <p:pic>
        <p:nvPicPr>
          <p:cNvPr id="2" name="Picture 1">
            <a:extLst>
              <a:ext uri="{FF2B5EF4-FFF2-40B4-BE49-F238E27FC236}">
                <a16:creationId xmlns:a16="http://schemas.microsoft.com/office/drawing/2014/main" id="{71A20721-7BC2-BFF9-3C56-149F59C3E59D}"/>
              </a:ext>
            </a:extLst>
          </p:cNvPr>
          <p:cNvPicPr>
            <a:picLocks noChangeAspect="1"/>
          </p:cNvPicPr>
          <p:nvPr/>
        </p:nvPicPr>
        <p:blipFill>
          <a:blip r:embed="rId6"/>
          <a:srcRect l="12681" t="15337" r="4610" b="5215"/>
          <a:stretch/>
        </p:blipFill>
        <p:spPr>
          <a:xfrm>
            <a:off x="533400" y="3057949"/>
            <a:ext cx="4271158" cy="2957835"/>
          </a:xfrm>
          <a:prstGeom prst="rect">
            <a:avLst/>
          </a:prstGeom>
        </p:spPr>
      </p:pic>
      <p:pic>
        <p:nvPicPr>
          <p:cNvPr id="3" name="Picture 2">
            <a:extLst>
              <a:ext uri="{FF2B5EF4-FFF2-40B4-BE49-F238E27FC236}">
                <a16:creationId xmlns:a16="http://schemas.microsoft.com/office/drawing/2014/main" id="{7DB83018-55D7-9B62-A62B-F13950723E86}"/>
              </a:ext>
            </a:extLst>
          </p:cNvPr>
          <p:cNvPicPr>
            <a:picLocks noChangeAspect="1"/>
          </p:cNvPicPr>
          <p:nvPr/>
        </p:nvPicPr>
        <p:blipFill>
          <a:blip r:embed="rId7"/>
          <a:stretch>
            <a:fillRect/>
          </a:stretch>
        </p:blipFill>
        <p:spPr>
          <a:xfrm>
            <a:off x="8521450" y="3057948"/>
            <a:ext cx="3604590" cy="2733251"/>
          </a:xfrm>
          <a:prstGeom prst="rect">
            <a:avLst/>
          </a:prstGeom>
        </p:spPr>
      </p:pic>
      <p:pic>
        <p:nvPicPr>
          <p:cNvPr id="5" name="Picture 4">
            <a:extLst>
              <a:ext uri="{FF2B5EF4-FFF2-40B4-BE49-F238E27FC236}">
                <a16:creationId xmlns:a16="http://schemas.microsoft.com/office/drawing/2014/main" id="{6443A9EE-4F23-83D8-1580-B790AEC5F03D}"/>
              </a:ext>
            </a:extLst>
          </p:cNvPr>
          <p:cNvPicPr>
            <a:picLocks noChangeAspect="1"/>
          </p:cNvPicPr>
          <p:nvPr/>
        </p:nvPicPr>
        <p:blipFill>
          <a:blip r:embed="rId8"/>
          <a:stretch>
            <a:fillRect/>
          </a:stretch>
        </p:blipFill>
        <p:spPr>
          <a:xfrm>
            <a:off x="3797602" y="169824"/>
            <a:ext cx="5730804" cy="2639378"/>
          </a:xfrm>
          <a:prstGeom prst="rect">
            <a:avLst/>
          </a:prstGeom>
        </p:spPr>
      </p:pic>
    </p:spTree>
    <p:extLst>
      <p:ext uri="{BB962C8B-B14F-4D97-AF65-F5344CB8AC3E}">
        <p14:creationId xmlns:p14="http://schemas.microsoft.com/office/powerpoint/2010/main" val="3353786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E9012C-6E4E-C9B6-75FF-367F1C2EE7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E75431-2098-8B8F-AC45-067EED7F445B}"/>
              </a:ext>
            </a:extLst>
          </p:cNvPr>
          <p:cNvSpPr txBox="1"/>
          <p:nvPr/>
        </p:nvSpPr>
        <p:spPr>
          <a:xfrm>
            <a:off x="2451669" y="663535"/>
            <a:ext cx="8721875" cy="4647426"/>
          </a:xfrm>
          <a:prstGeom prst="rect">
            <a:avLst/>
          </a:prstGeom>
          <a:noFill/>
        </p:spPr>
        <p:txBody>
          <a:bodyPr wrap="none" rtlCol="0">
            <a:spAutoFit/>
          </a:bodyPr>
          <a:lstStyle/>
          <a:p>
            <a:r>
              <a:rPr lang="en-GB" sz="4400" b="1" dirty="0">
                <a:solidFill>
                  <a:srgbClr val="1661AE"/>
                </a:solidFill>
              </a:rPr>
              <a:t>WAIC Legacy &amp; Impact…</a:t>
            </a:r>
          </a:p>
          <a:p>
            <a:pPr marL="285750" indent="-285750">
              <a:buFont typeface="Arial" panose="020B0604020202020204" pitchFamily="34" charset="0"/>
              <a:buChar char="•"/>
            </a:pPr>
            <a:endParaRPr lang="en-GB" dirty="0"/>
          </a:p>
          <a:p>
            <a:pPr marL="800100" lvl="1"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Mental Health and Wellbeing for </a:t>
            </a:r>
            <a:r>
              <a:rPr lang="en-GB" b="1" kern="100" dirty="0" err="1">
                <a:latin typeface="Calibri" panose="020F0502020204030204" pitchFamily="34" charset="0"/>
                <a:ea typeface="Calibri" panose="020F0502020204030204" pitchFamily="34" charset="0"/>
                <a:cs typeface="Calibri" panose="020F0502020204030204" pitchFamily="34" charset="0"/>
              </a:rPr>
              <a:t>scottish</a:t>
            </a:r>
            <a:r>
              <a:rPr lang="en-GB" kern="100" dirty="0" err="1">
                <a:latin typeface="Calibri" panose="020F0502020204030204" pitchFamily="34" charset="0"/>
                <a:ea typeface="Calibri" panose="020F0502020204030204" pitchFamily="34" charset="0"/>
                <a:cs typeface="Calibri" panose="020F0502020204030204" pitchFamily="34" charset="0"/>
              </a:rPr>
              <a:t>athletics</a:t>
            </a:r>
            <a:r>
              <a:rPr lang="en-GB" kern="100" dirty="0">
                <a:latin typeface="Calibri" panose="020F0502020204030204" pitchFamily="34" charset="0"/>
                <a:ea typeface="Calibri" panose="020F0502020204030204" pitchFamily="34" charset="0"/>
                <a:cs typeface="Calibri" panose="020F0502020204030204" pitchFamily="34" charset="0"/>
              </a:rPr>
              <a:t> officials</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Establishing the Working Group</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For Officials, by officials</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I’m Here for officials</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Mentally healthy national championship events &amp; event wellbeing champions</a:t>
            </a:r>
          </a:p>
          <a:p>
            <a:pPr marL="1714500" lvl="3"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Complete the online e-learning module</a:t>
            </a:r>
          </a:p>
          <a:p>
            <a:pPr marL="1714500" lvl="3"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Take the I’m here pledge</a:t>
            </a:r>
          </a:p>
          <a:p>
            <a:pPr marL="1714500" lvl="3"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Receive your badge</a:t>
            </a:r>
          </a:p>
          <a:p>
            <a:pPr lvl="1"/>
            <a:endParaRPr lang="en-GB" kern="1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Develop new mental health resources, through the lens of athletics officials</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Resources and education</a:t>
            </a:r>
          </a:p>
          <a:p>
            <a:pPr marL="1257300" lvl="2" indent="-342900">
              <a:buFont typeface="Symbol" panose="05050102010706020507" pitchFamily="18" charset="2"/>
              <a:buChar char=""/>
            </a:pPr>
            <a:r>
              <a:rPr lang="en-GB" kern="100" dirty="0">
                <a:latin typeface="Calibri" panose="020F0502020204030204" pitchFamily="34" charset="0"/>
                <a:ea typeface="Calibri" panose="020F0502020204030204" pitchFamily="34" charset="0"/>
                <a:cs typeface="Calibri" panose="020F0502020204030204" pitchFamily="34" charset="0"/>
              </a:rPr>
              <a:t>Communications </a:t>
            </a:r>
          </a:p>
          <a:p>
            <a:pPr marL="285750" indent="-285750">
              <a:buFont typeface="Arial" panose="020B0604020202020204" pitchFamily="34" charset="0"/>
              <a:buChar char="•"/>
            </a:pPr>
            <a:endParaRPr lang="en-GB" dirty="0"/>
          </a:p>
        </p:txBody>
      </p:sp>
      <p:pic>
        <p:nvPicPr>
          <p:cNvPr id="3" name="Picture 2" descr="A pink letters on a black background&#10;&#10;Description automatically generated">
            <a:extLst>
              <a:ext uri="{FF2B5EF4-FFF2-40B4-BE49-F238E27FC236}">
                <a16:creationId xmlns:a16="http://schemas.microsoft.com/office/drawing/2014/main" id="{06C0157A-F135-9BA7-F8EA-D2363C539E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8EB06931-116E-1468-FF12-61E8C0636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45628FE4-E699-BA95-09B8-AE6C3893AD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2489" y="6201448"/>
            <a:ext cx="2079472" cy="533461"/>
          </a:xfrm>
          <a:prstGeom prst="rect">
            <a:avLst/>
          </a:prstGeom>
        </p:spPr>
      </p:pic>
      <p:pic>
        <p:nvPicPr>
          <p:cNvPr id="7" name="Picture 6" descr="A pink circle with white text&#10;&#10;AI-generated content may be incorrect.">
            <a:extLst>
              <a:ext uri="{FF2B5EF4-FFF2-40B4-BE49-F238E27FC236}">
                <a16:creationId xmlns:a16="http://schemas.microsoft.com/office/drawing/2014/main" id="{FFC0B6D2-BFEF-FB66-9594-B8C14FCD5B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987" y="1771650"/>
            <a:ext cx="2111502" cy="2904848"/>
          </a:xfrm>
          <a:prstGeom prst="rect">
            <a:avLst/>
          </a:prstGeom>
        </p:spPr>
      </p:pic>
    </p:spTree>
    <p:extLst>
      <p:ext uri="{BB962C8B-B14F-4D97-AF65-F5344CB8AC3E}">
        <p14:creationId xmlns:p14="http://schemas.microsoft.com/office/powerpoint/2010/main" val="1770936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E59CDC-BEF0-87C5-1A5A-8209E430C6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035D38F-392E-E1C2-C34C-FE589253CDBC}"/>
              </a:ext>
            </a:extLst>
          </p:cNvPr>
          <p:cNvPicPr>
            <a:picLocks noChangeAspect="1"/>
          </p:cNvPicPr>
          <p:nvPr/>
        </p:nvPicPr>
        <p:blipFill>
          <a:blip r:embed="rId2">
            <a:duotone>
              <a:schemeClr val="accent5">
                <a:shade val="45000"/>
                <a:satMod val="135000"/>
              </a:schemeClr>
              <a:prstClr val="white"/>
            </a:duotone>
          </a:blip>
          <a:stretch>
            <a:fillRect/>
          </a:stretch>
        </p:blipFill>
        <p:spPr>
          <a:xfrm>
            <a:off x="-309839" y="-225335"/>
            <a:ext cx="12580216" cy="8307239"/>
          </a:xfrm>
          <a:prstGeom prst="rect">
            <a:avLst/>
          </a:prstGeom>
        </p:spPr>
      </p:pic>
      <p:sp>
        <p:nvSpPr>
          <p:cNvPr id="2" name="TextBox 1">
            <a:extLst>
              <a:ext uri="{FF2B5EF4-FFF2-40B4-BE49-F238E27FC236}">
                <a16:creationId xmlns:a16="http://schemas.microsoft.com/office/drawing/2014/main" id="{0F3DE41B-A5B9-86B7-DB49-90B4A81187F7}"/>
              </a:ext>
            </a:extLst>
          </p:cNvPr>
          <p:cNvSpPr txBox="1"/>
          <p:nvPr/>
        </p:nvSpPr>
        <p:spPr>
          <a:xfrm>
            <a:off x="3707878" y="1961279"/>
            <a:ext cx="4776244" cy="4616648"/>
          </a:xfrm>
          <a:prstGeom prst="rect">
            <a:avLst/>
          </a:prstGeom>
          <a:noFill/>
        </p:spPr>
        <p:txBody>
          <a:bodyPr wrap="none" rtlCol="0">
            <a:spAutoFit/>
          </a:bodyPr>
          <a:lstStyle/>
          <a:p>
            <a:pPr algn="ctr"/>
            <a:r>
              <a:rPr lang="en-GB" sz="7200" b="1" dirty="0">
                <a:solidFill>
                  <a:srgbClr val="1661AE"/>
                </a:solidFill>
              </a:rPr>
              <a:t>THANK YOU</a:t>
            </a:r>
          </a:p>
          <a:p>
            <a:pPr algn="ctr"/>
            <a:endParaRPr lang="en-GB" sz="700" b="1" dirty="0">
              <a:solidFill>
                <a:srgbClr val="1661AE"/>
              </a:solidFill>
            </a:endParaRPr>
          </a:p>
          <a:p>
            <a:pPr algn="ctr"/>
            <a:r>
              <a:rPr lang="en-GB" sz="13800" b="1" dirty="0">
                <a:solidFill>
                  <a:srgbClr val="1661AE"/>
                </a:solidFill>
              </a:rPr>
              <a:t>Q&amp;A</a:t>
            </a:r>
            <a:endParaRPr lang="en-GB" sz="13800" b="1" kern="100" dirty="0">
              <a:solidFill>
                <a:srgbClr val="1661AE"/>
              </a:solidFill>
              <a:latin typeface="Calibri" panose="020F0502020204030204" pitchFamily="34" charset="0"/>
              <a:ea typeface="Calibri" panose="020F0502020204030204" pitchFamily="34" charset="0"/>
              <a:cs typeface="Calibri" panose="020F0502020204030204" pitchFamily="34" charset="0"/>
            </a:endParaRPr>
          </a:p>
          <a:p>
            <a:pPr marL="285750" indent="-285750" algn="ctr">
              <a:buFont typeface="Arial" panose="020B0604020202020204" pitchFamily="34" charset="0"/>
              <a:buChar char="•"/>
            </a:pPr>
            <a:endParaRPr lang="en-GB" sz="7200" b="1" dirty="0">
              <a:solidFill>
                <a:srgbClr val="1661AE"/>
              </a:solidFill>
            </a:endParaRPr>
          </a:p>
        </p:txBody>
      </p:sp>
      <p:pic>
        <p:nvPicPr>
          <p:cNvPr id="3" name="Picture 2" descr="A pink letters on a black background&#10;&#10;Description automatically generated">
            <a:extLst>
              <a:ext uri="{FF2B5EF4-FFF2-40B4-BE49-F238E27FC236}">
                <a16:creationId xmlns:a16="http://schemas.microsoft.com/office/drawing/2014/main" id="{C054259C-D989-0651-64B0-89DD21D30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996" y="6248181"/>
            <a:ext cx="1134008" cy="439995"/>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C76EAA22-8E93-4500-53EB-27BEF2631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039" y="6209843"/>
            <a:ext cx="2267810" cy="516669"/>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EE75BBF4-4559-B66C-59A4-77BCAA9329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8142" y="6193051"/>
            <a:ext cx="2079472" cy="533461"/>
          </a:xfrm>
          <a:prstGeom prst="rect">
            <a:avLst/>
          </a:prstGeom>
        </p:spPr>
      </p:pic>
    </p:spTree>
    <p:extLst>
      <p:ext uri="{BB962C8B-B14F-4D97-AF65-F5344CB8AC3E}">
        <p14:creationId xmlns:p14="http://schemas.microsoft.com/office/powerpoint/2010/main" val="38129898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1B0376E969144E826EB23AACC914C9" ma:contentTypeVersion="19" ma:contentTypeDescription="Create a new document." ma:contentTypeScope="" ma:versionID="72eb9f9bd960b3c8ac9cc8bbf1167a76">
  <xsd:schema xmlns:xsd="http://www.w3.org/2001/XMLSchema" xmlns:xs="http://www.w3.org/2001/XMLSchema" xmlns:p="http://schemas.microsoft.com/office/2006/metadata/properties" xmlns:ns2="0b7b1b15-a04d-47b7-bae3-c02c1d293e17" xmlns:ns3="d4a48426-97cc-4a61-94fb-56c3682b2352" targetNamespace="http://schemas.microsoft.com/office/2006/metadata/properties" ma:root="true" ma:fieldsID="53bac9b267fce4c4e77b7b08a7e81299" ns2:_="" ns3:_="">
    <xsd:import namespace="0b7b1b15-a04d-47b7-bae3-c02c1d293e17"/>
    <xsd:import namespace="d4a48426-97cc-4a61-94fb-56c3682b235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7b1b15-a04d-47b7-bae3-c02c1d293e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c1864b2-1c78-431e-8829-5aec5be4143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a48426-97cc-4a61-94fb-56c3682b235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fc8ceca-2b09-4946-bae4-220cf38f94f5}" ma:internalName="TaxCatchAll" ma:showField="CatchAllData" ma:web="d4a48426-97cc-4a61-94fb-56c3682b23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4a48426-97cc-4a61-94fb-56c3682b2352" xsi:nil="true"/>
    <lcf76f155ced4ddcb4097134ff3c332f xmlns="0b7b1b15-a04d-47b7-bae3-c02c1d293e17">
      <Terms xmlns="http://schemas.microsoft.com/office/infopath/2007/PartnerControls"/>
    </lcf76f155ced4ddcb4097134ff3c332f>
    <SharedWithUsers xmlns="d4a48426-97cc-4a61-94fb-56c3682b2352">
      <UserInfo>
        <DisplayName>David Fallon</DisplayName>
        <AccountId>201</AccountId>
        <AccountType/>
      </UserInfo>
      <UserInfo>
        <DisplayName>Jo Stevens</DisplayName>
        <AccountId>39</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8D92BF-5CF0-4D98-A8BE-927283F25E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7b1b15-a04d-47b7-bae3-c02c1d293e17"/>
    <ds:schemaRef ds:uri="d4a48426-97cc-4a61-94fb-56c3682b23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709890-D69B-4F23-91FF-C4A9CFC66317}">
  <ds:schemaRefs>
    <ds:schemaRef ds:uri="http://schemas.microsoft.com/office/2006/metadata/properties"/>
    <ds:schemaRef ds:uri="http://schemas.microsoft.com/office/infopath/2007/PartnerControls"/>
    <ds:schemaRef ds:uri="d4a48426-97cc-4a61-94fb-56c3682b2352"/>
    <ds:schemaRef ds:uri="0b7b1b15-a04d-47b7-bae3-c02c1d293e17"/>
  </ds:schemaRefs>
</ds:datastoreItem>
</file>

<file path=customXml/itemProps3.xml><?xml version="1.0" encoding="utf-8"?>
<ds:datastoreItem xmlns:ds="http://schemas.openxmlformats.org/officeDocument/2006/customXml" ds:itemID="{EE0DDF0F-52FE-4628-8AB4-E4BEAFFC91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3943</TotalTime>
  <Words>455</Words>
  <Application>Microsoft Office PowerPoint</Application>
  <PresentationFormat>Widescreen</PresentationFormat>
  <Paragraphs>81</Paragraphs>
  <Slides>12</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Calibri Light</vt:lpstr>
      <vt:lpstr>Symbol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Fallon</dc:creator>
  <cp:lastModifiedBy>David Fallon</cp:lastModifiedBy>
  <cp:revision>3</cp:revision>
  <dcterms:created xsi:type="dcterms:W3CDTF">2022-02-23T14:21:12Z</dcterms:created>
  <dcterms:modified xsi:type="dcterms:W3CDTF">2025-04-30T16:21:44Z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0x010100FE1B0376E969144E826EB23AACC914C9</vt:lpwstr>
  </property>
  <property fmtid="{D5CDD505-2E9C-101B-9397-08002B2CF9AE}" pid="3" name="MediaServiceImageTags">
    <vt:lpwstr/>
  </property>
</Properties>
</file>