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25"/>
    <p:restoredTop sz="96327"/>
  </p:normalViewPr>
  <p:slideViewPr>
    <p:cSldViewPr snapToGrid="0">
      <p:cViewPr varScale="1">
        <p:scale>
          <a:sx n="82" d="100"/>
          <a:sy n="82" d="100"/>
        </p:scale>
        <p:origin x="3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 Ritchie" userId="e7e53179-d76c-4ed3-a9ff-e15d6e08c7c8" providerId="ADAL" clId="{A9E652D4-6418-4AC3-A4E1-15CADC0A2F51}"/>
    <pc:docChg chg="undo custSel modSld">
      <pc:chgData name="Marc Ritchie" userId="e7e53179-d76c-4ed3-a9ff-e15d6e08c7c8" providerId="ADAL" clId="{A9E652D4-6418-4AC3-A4E1-15CADC0A2F51}" dt="2025-04-01T09:51:44.764" v="1151" actId="20577"/>
      <pc:docMkLst>
        <pc:docMk/>
      </pc:docMkLst>
      <pc:sldChg chg="modSp mod">
        <pc:chgData name="Marc Ritchie" userId="e7e53179-d76c-4ed3-a9ff-e15d6e08c7c8" providerId="ADAL" clId="{A9E652D4-6418-4AC3-A4E1-15CADC0A2F51}" dt="2025-04-01T09:51:44.764" v="1151" actId="20577"/>
        <pc:sldMkLst>
          <pc:docMk/>
          <pc:sldMk cId="1292002612" sldId="261"/>
        </pc:sldMkLst>
        <pc:spChg chg="mod">
          <ac:chgData name="Marc Ritchie" userId="e7e53179-d76c-4ed3-a9ff-e15d6e08c7c8" providerId="ADAL" clId="{A9E652D4-6418-4AC3-A4E1-15CADC0A2F51}" dt="2025-04-01T09:51:44.764" v="1151" actId="20577"/>
          <ac:spMkLst>
            <pc:docMk/>
            <pc:sldMk cId="1292002612" sldId="261"/>
            <ac:spMk id="4" creationId="{BAE736F5-B856-47F9-1642-0F485944A17F}"/>
          </ac:spMkLst>
        </pc:spChg>
        <pc:spChg chg="mod">
          <ac:chgData name="Marc Ritchie" userId="e7e53179-d76c-4ed3-a9ff-e15d6e08c7c8" providerId="ADAL" clId="{A9E652D4-6418-4AC3-A4E1-15CADC0A2F51}" dt="2025-03-26T13:49:19.620" v="26" actId="14100"/>
          <ac:spMkLst>
            <pc:docMk/>
            <pc:sldMk cId="1292002612" sldId="261"/>
            <ac:spMk id="5" creationId="{68D1E62F-9368-73EF-6B94-DFBA091C162E}"/>
          </ac:spMkLst>
        </pc:spChg>
        <pc:spChg chg="mod">
          <ac:chgData name="Marc Ritchie" userId="e7e53179-d76c-4ed3-a9ff-e15d6e08c7c8" providerId="ADAL" clId="{A9E652D4-6418-4AC3-A4E1-15CADC0A2F51}" dt="2025-03-26T13:49:15.998" v="25" actId="14100"/>
          <ac:spMkLst>
            <pc:docMk/>
            <pc:sldMk cId="1292002612" sldId="261"/>
            <ac:spMk id="10" creationId="{5659FD6C-1081-70CE-39DC-BB9F381FAC54}"/>
          </ac:spMkLst>
        </pc:spChg>
        <pc:spChg chg="mod">
          <ac:chgData name="Marc Ritchie" userId="e7e53179-d76c-4ed3-a9ff-e15d6e08c7c8" providerId="ADAL" clId="{A9E652D4-6418-4AC3-A4E1-15CADC0A2F51}" dt="2025-03-26T13:49:35.507" v="28" actId="1076"/>
          <ac:spMkLst>
            <pc:docMk/>
            <pc:sldMk cId="1292002612" sldId="261"/>
            <ac:spMk id="17" creationId="{00753FE7-7206-B4A0-39D5-7F16F4AA6AA0}"/>
          </ac:spMkLst>
        </pc:spChg>
        <pc:spChg chg="mod">
          <ac:chgData name="Marc Ritchie" userId="e7e53179-d76c-4ed3-a9ff-e15d6e08c7c8" providerId="ADAL" clId="{A9E652D4-6418-4AC3-A4E1-15CADC0A2F51}" dt="2025-03-26T13:49:42.943" v="31" actId="14100"/>
          <ac:spMkLst>
            <pc:docMk/>
            <pc:sldMk cId="1292002612" sldId="261"/>
            <ac:spMk id="23" creationId="{A0203741-3429-EC25-C492-91A13A620893}"/>
          </ac:spMkLst>
        </pc:spChg>
        <pc:spChg chg="mod">
          <ac:chgData name="Marc Ritchie" userId="e7e53179-d76c-4ed3-a9ff-e15d6e08c7c8" providerId="ADAL" clId="{A9E652D4-6418-4AC3-A4E1-15CADC0A2F51}" dt="2025-04-01T09:40:47.336" v="1119" actId="20577"/>
          <ac:spMkLst>
            <pc:docMk/>
            <pc:sldMk cId="1292002612" sldId="261"/>
            <ac:spMk id="25" creationId="{2C0BB82A-BC74-AE94-0A28-38D60BA3B56B}"/>
          </ac:spMkLst>
        </pc:spChg>
        <pc:picChg chg="mod">
          <ac:chgData name="Marc Ritchie" userId="e7e53179-d76c-4ed3-a9ff-e15d6e08c7c8" providerId="ADAL" clId="{A9E652D4-6418-4AC3-A4E1-15CADC0A2F51}" dt="2025-03-26T13:49:46.514" v="32" actId="14100"/>
          <ac:picMkLst>
            <pc:docMk/>
            <pc:sldMk cId="1292002612" sldId="261"/>
            <ac:picMk id="2" creationId="{498CCB41-4F40-1CE8-DCBB-E4B0FDC77819}"/>
          </ac:picMkLst>
        </pc:picChg>
      </pc:sldChg>
      <pc:sldChg chg="modSp mod">
        <pc:chgData name="Marc Ritchie" userId="e7e53179-d76c-4ed3-a9ff-e15d6e08c7c8" providerId="ADAL" clId="{A9E652D4-6418-4AC3-A4E1-15CADC0A2F51}" dt="2025-03-26T13:50:23.822" v="43" actId="403"/>
        <pc:sldMkLst>
          <pc:docMk/>
          <pc:sldMk cId="1565814450" sldId="263"/>
        </pc:sldMkLst>
        <pc:spChg chg="mod">
          <ac:chgData name="Marc Ritchie" userId="e7e53179-d76c-4ed3-a9ff-e15d6e08c7c8" providerId="ADAL" clId="{A9E652D4-6418-4AC3-A4E1-15CADC0A2F51}" dt="2025-03-26T13:47:24.532" v="13" actId="1076"/>
          <ac:spMkLst>
            <pc:docMk/>
            <pc:sldMk cId="1565814450" sldId="263"/>
            <ac:spMk id="4" creationId="{BAE736F5-B856-47F9-1642-0F485944A17F}"/>
          </ac:spMkLst>
        </pc:spChg>
        <pc:spChg chg="mod">
          <ac:chgData name="Marc Ritchie" userId="e7e53179-d76c-4ed3-a9ff-e15d6e08c7c8" providerId="ADAL" clId="{A9E652D4-6418-4AC3-A4E1-15CADC0A2F51}" dt="2025-03-26T13:47:34.235" v="14" actId="1076"/>
          <ac:spMkLst>
            <pc:docMk/>
            <pc:sldMk cId="1565814450" sldId="263"/>
            <ac:spMk id="5" creationId="{68D1E62F-9368-73EF-6B94-DFBA091C162E}"/>
          </ac:spMkLst>
        </pc:spChg>
        <pc:spChg chg="mod">
          <ac:chgData name="Marc Ritchie" userId="e7e53179-d76c-4ed3-a9ff-e15d6e08c7c8" providerId="ADAL" clId="{A9E652D4-6418-4AC3-A4E1-15CADC0A2F51}" dt="2025-03-26T13:47:05.446" v="10" actId="1076"/>
          <ac:spMkLst>
            <pc:docMk/>
            <pc:sldMk cId="1565814450" sldId="263"/>
            <ac:spMk id="9" creationId="{0A14C677-4EFE-5464-CA96-7DCF4910AC56}"/>
          </ac:spMkLst>
        </pc:spChg>
        <pc:spChg chg="mod">
          <ac:chgData name="Marc Ritchie" userId="e7e53179-d76c-4ed3-a9ff-e15d6e08c7c8" providerId="ADAL" clId="{A9E652D4-6418-4AC3-A4E1-15CADC0A2F51}" dt="2025-03-26T13:47:17.300" v="12" actId="1076"/>
          <ac:spMkLst>
            <pc:docMk/>
            <pc:sldMk cId="1565814450" sldId="263"/>
            <ac:spMk id="10" creationId="{5659FD6C-1081-70CE-39DC-BB9F381FAC54}"/>
          </ac:spMkLst>
        </pc:spChg>
        <pc:spChg chg="mod">
          <ac:chgData name="Marc Ritchie" userId="e7e53179-d76c-4ed3-a9ff-e15d6e08c7c8" providerId="ADAL" clId="{A9E652D4-6418-4AC3-A4E1-15CADC0A2F51}" dt="2025-03-26T13:46:06.100" v="9" actId="1076"/>
          <ac:spMkLst>
            <pc:docMk/>
            <pc:sldMk cId="1565814450" sldId="263"/>
            <ac:spMk id="16" creationId="{A71DF677-1772-0617-B693-2E4A17EE297A}"/>
          </ac:spMkLst>
        </pc:spChg>
        <pc:spChg chg="mod">
          <ac:chgData name="Marc Ritchie" userId="e7e53179-d76c-4ed3-a9ff-e15d6e08c7c8" providerId="ADAL" clId="{A9E652D4-6418-4AC3-A4E1-15CADC0A2F51}" dt="2025-03-26T13:47:10.367" v="11" actId="1076"/>
          <ac:spMkLst>
            <pc:docMk/>
            <pc:sldMk cId="1565814450" sldId="263"/>
            <ac:spMk id="17" creationId="{00753FE7-7206-B4A0-39D5-7F16F4AA6AA0}"/>
          </ac:spMkLst>
        </pc:spChg>
        <pc:spChg chg="mod">
          <ac:chgData name="Marc Ritchie" userId="e7e53179-d76c-4ed3-a9ff-e15d6e08c7c8" providerId="ADAL" clId="{A9E652D4-6418-4AC3-A4E1-15CADC0A2F51}" dt="2025-03-26T13:50:23.822" v="43" actId="403"/>
          <ac:spMkLst>
            <pc:docMk/>
            <pc:sldMk cId="1565814450" sldId="263"/>
            <ac:spMk id="25" creationId="{2C0BB82A-BC74-AE94-0A28-38D60BA3B56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99A47-0636-B502-A42E-5B2260198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1E0E9-B60A-9EF6-B897-9AC31049D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24DA7-6C00-B514-A989-4108E42C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3D55F-CADB-37CA-3689-2EB565716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8EBA7-194B-A795-30AD-87A219609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94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8AEC3-DA1C-F6BD-6B7F-24580B57B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E4889-39BA-6291-06F0-8024A3906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24269-6B2E-5D48-2CCC-17A69189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1A605-3532-E7B2-0E6D-FA8FB4474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4E2A7-7A9B-62E2-DDAE-8B6DD212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7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BE77-0A25-1BCD-213A-62C770214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B4237-E2EA-B77D-A2CA-50167533B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BA931-0E19-7CFA-9D5E-BFDA8A8EB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AD060-AE02-E884-84C2-5AC23A241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2E2C0-72F3-8D15-6669-939AA71EA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5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76EAC-8933-BD37-2CDC-BAE838E05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7B834-ADB9-049F-5DB3-CFC967E86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06095-0657-E749-51BA-F0BC8EA60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F8AAB-14F0-1212-E67A-CC2482339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3D87B-4EB9-795D-2BB5-46174B45F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36CE9-DA81-8B84-226E-93847137F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5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7AA0F-C22E-97C7-2249-A3FA0CACC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21094-3EF2-4AA0-D2A8-494F075B9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A90CC6-8402-B9EA-2E1B-ADE100118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1E0C55-F66D-F716-14D6-4E9E95622F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7B2CE8-F205-7730-1B02-4A31BB06E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0A765-5CA3-750A-1048-4A7748FF1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E4FDEE-D89A-F67C-BE31-BE6F5E95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BC9BDC-B2CD-BD34-A2E9-979514EEA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5E811-84D3-35EE-320F-B0B2479B8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59C79C-20C5-5C33-A09B-AC37838A6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C7B1C7-8FB6-2D89-3E45-19BDF25A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CE114-2E60-B40F-86F1-D18F67657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C99B3-D495-AFBA-F007-8B92A0F17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B862A0-5952-B448-A184-166FF703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67DD9-DE3B-B447-5148-E759249B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9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4E8D4-3D74-17A1-48E1-546BB7D98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F40BD-614E-E9F3-2AD3-261DE1BA8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66DF3-6030-A42E-649A-56F031D6D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2F017-AF5F-7AE2-3963-EA5C6471C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5005F-2D3B-6E2E-0864-3959D69CC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42A246-722B-DB43-0A39-05DFFA134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9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0367B-8100-6591-FA9B-10EC4A619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CB0B6F-51FE-E505-AE64-AC0DE7438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24E93-8F41-DCBF-F295-8A2AA21F5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D9E74-FE03-7720-6E21-7BEAC60E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71AD1-DBA6-4C74-DDC7-8D5F0CAD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1DEC0-0FC8-AEAD-9CA8-695A5744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67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8411C-11D7-487B-9FDC-3468B0040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9B2071-3240-FA52-0F81-3BD55A19E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38876-DFAF-6DDA-3640-FA6A3ADB3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B9218-C013-EBED-AB77-48B9E6EA4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87568-7BEF-9AD3-00F3-1B6B1CA98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67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695EBA-0C3C-FA9B-8FA5-2BE6C4D2A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BB8C3A-C710-37B1-DA4D-5C47F6919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7D205-E4D2-663D-6877-C4E02C1EC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47798-D40E-00DD-BBAD-3D000BC5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F348D-CB3D-FD6B-129F-BFDEB13AD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0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26306-108C-3F96-FD31-16FE5FDB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6691C-37BB-4C38-9CFC-952A70285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BA049-2F83-6BFF-2272-F9A3E29934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9AE1F-0051-4C45-ABAD-9FFB9FCAC541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CA6C5-6986-78B6-FCFD-39D1CAB0E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BB3AA-48E5-8880-D244-7C7532D91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4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C9AB60D-2E5D-39F0-AEAA-9826C7B07E2E}"/>
              </a:ext>
            </a:extLst>
          </p:cNvPr>
          <p:cNvSpPr txBox="1">
            <a:spLocks/>
          </p:cNvSpPr>
          <p:nvPr/>
        </p:nvSpPr>
        <p:spPr>
          <a:xfrm>
            <a:off x="1036605" y="232261"/>
            <a:ext cx="6414303" cy="5909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rgbClr val="C00000"/>
                </a:solidFill>
                <a:latin typeface="+mn-lt"/>
              </a:rPr>
              <a:t>Track &amp; Field Officials’ Pathway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AE736F5-B856-47F9-1642-0F485944A17F}"/>
              </a:ext>
            </a:extLst>
          </p:cNvPr>
          <p:cNvSpPr txBox="1">
            <a:spLocks/>
          </p:cNvSpPr>
          <p:nvPr/>
        </p:nvSpPr>
        <p:spPr>
          <a:xfrm>
            <a:off x="93306" y="1082830"/>
            <a:ext cx="2158814" cy="32762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1 Course 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Safeguarding &amp; Health and Safety </a:t>
            </a:r>
            <a:br>
              <a:rPr lang="en-US" sz="1800" b="1">
                <a:latin typeface="Calibri"/>
                <a:ea typeface="Cambria" pitchFamily="-111" charset="0"/>
                <a:cs typeface="Calibri"/>
              </a:rPr>
            </a:br>
            <a:r>
              <a:rPr lang="en-US" sz="1800" b="1">
                <a:latin typeface="Calibri"/>
                <a:ea typeface="Cambria" pitchFamily="-111" charset="0"/>
                <a:cs typeface="Calibri"/>
              </a:rPr>
              <a:t>online modules</a:t>
            </a:r>
            <a:endParaRPr lang="en-US" sz="1800" b="1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Minimum of 2 Practical Experiences (Scot/NI Only)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DBS/PVG/Access NI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Licence photo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8D1E62F-9368-73EF-6B94-DFBA091C162E}"/>
              </a:ext>
            </a:extLst>
          </p:cNvPr>
          <p:cNvSpPr/>
          <p:nvPr/>
        </p:nvSpPr>
        <p:spPr>
          <a:xfrm>
            <a:off x="549634" y="908958"/>
            <a:ext cx="1099599" cy="36933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1</a:t>
            </a:r>
            <a:endParaRPr lang="en-US" sz="2400" dirty="0"/>
          </a:p>
        </p:txBody>
      </p:sp>
      <p:sp>
        <p:nvSpPr>
          <p:cNvPr id="8" name="Half-frame 7">
            <a:extLst>
              <a:ext uri="{FF2B5EF4-FFF2-40B4-BE49-F238E27FC236}">
                <a16:creationId xmlns:a16="http://schemas.microsoft.com/office/drawing/2014/main" id="{089058B1-0E5F-F24E-4184-B928ADA0B31D}"/>
              </a:ext>
            </a:extLst>
          </p:cNvPr>
          <p:cNvSpPr/>
          <p:nvPr/>
        </p:nvSpPr>
        <p:spPr>
          <a:xfrm rot="8100000">
            <a:off x="2054693" y="3294660"/>
            <a:ext cx="491906" cy="491906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14C677-4EFE-5464-CA96-7DCF4910AC56}"/>
              </a:ext>
            </a:extLst>
          </p:cNvPr>
          <p:cNvSpPr txBox="1">
            <a:spLocks/>
          </p:cNvSpPr>
          <p:nvPr/>
        </p:nvSpPr>
        <p:spPr>
          <a:xfrm>
            <a:off x="2680464" y="1091875"/>
            <a:ext cx="2544572" cy="3276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A minimum of 10 additional meetings since level 1 </a:t>
            </a:r>
            <a:r>
              <a:rPr lang="en-US" sz="1800" b="1" baseline="30000" dirty="0">
                <a:latin typeface="Calibri"/>
                <a:ea typeface="Cambria" pitchFamily="-111" charset="0"/>
                <a:cs typeface="Calibri"/>
              </a:rPr>
              <a:t>a</a:t>
            </a:r>
            <a:endParaRPr lang="en-US" sz="1800" baseline="30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Record of Experience </a:t>
            </a:r>
            <a:r>
              <a:rPr lang="en-US" sz="1800" b="1" baseline="30000" dirty="0">
                <a:latin typeface="Calibri"/>
                <a:ea typeface="Cambria" pitchFamily="-111" charset="0"/>
                <a:cs typeface="Calibri"/>
              </a:rPr>
              <a:t>b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Experiences across all field events (field only)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Discipline Feedback Sheet(s) </a:t>
            </a:r>
            <a:r>
              <a:rPr lang="en-US" sz="2000" b="1" baseline="30000" dirty="0">
                <a:latin typeface="Calibri"/>
                <a:ea typeface="Cambria" pitchFamily="-111" charset="0"/>
                <a:cs typeface="Calibri"/>
              </a:rPr>
              <a:t>c</a:t>
            </a:r>
            <a:endParaRPr lang="en-US" sz="2000" b="1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2 Questions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Submit documents</a:t>
            </a:r>
            <a:endParaRPr lang="en-US" sz="2000" b="1" baseline="30000" dirty="0">
              <a:latin typeface="Calibri"/>
              <a:ea typeface="Cambria" pitchFamily="-111" charset="0"/>
              <a:cs typeface="Calibr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659FD6C-1081-70CE-39DC-BB9F381FAC54}"/>
              </a:ext>
            </a:extLst>
          </p:cNvPr>
          <p:cNvSpPr/>
          <p:nvPr/>
        </p:nvSpPr>
        <p:spPr>
          <a:xfrm>
            <a:off x="3354875" y="910926"/>
            <a:ext cx="1099599" cy="40360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2</a:t>
            </a:r>
            <a:endParaRPr lang="en-US" sz="2400" dirty="0"/>
          </a:p>
        </p:txBody>
      </p:sp>
      <p:sp>
        <p:nvSpPr>
          <p:cNvPr id="11" name="Half-frame 10">
            <a:extLst>
              <a:ext uri="{FF2B5EF4-FFF2-40B4-BE49-F238E27FC236}">
                <a16:creationId xmlns:a16="http://schemas.microsoft.com/office/drawing/2014/main" id="{EAD2966B-A591-588F-FB6E-F24EC217A6A7}"/>
              </a:ext>
            </a:extLst>
          </p:cNvPr>
          <p:cNvSpPr/>
          <p:nvPr/>
        </p:nvSpPr>
        <p:spPr>
          <a:xfrm rot="8100000">
            <a:off x="4995452" y="3294660"/>
            <a:ext cx="491906" cy="491906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A71DF677-1772-0617-B693-2E4A17EE297A}"/>
              </a:ext>
            </a:extLst>
          </p:cNvPr>
          <p:cNvSpPr txBox="1">
            <a:spLocks/>
          </p:cNvSpPr>
          <p:nvPr/>
        </p:nvSpPr>
        <p:spPr>
          <a:xfrm>
            <a:off x="5589236" y="1170615"/>
            <a:ext cx="2462297" cy="32486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A minimum of 20 additional meetings since level 2</a:t>
            </a:r>
            <a:r>
              <a:rPr lang="en-US" sz="1800" b="1" baseline="30000" dirty="0">
                <a:latin typeface="Calibri"/>
                <a:ea typeface="Cambria" pitchFamily="-111" charset="0"/>
                <a:cs typeface="Calibri"/>
              </a:rPr>
              <a:t>a</a:t>
            </a:r>
            <a:endParaRPr lang="en-US" sz="18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Record of Experience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Minimum of 2 Positive Reports at area level meetings </a:t>
            </a:r>
            <a:r>
              <a:rPr lang="en-US" sz="1800" b="1" baseline="30000" dirty="0">
                <a:latin typeface="Calibri"/>
                <a:ea typeface="Cambria" pitchFamily="-111" charset="0"/>
                <a:cs typeface="Calibri"/>
              </a:rPr>
              <a:t>c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3 Questions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Submit documents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0753FE7-7206-B4A0-39D5-7F16F4AA6AA0}"/>
              </a:ext>
            </a:extLst>
          </p:cNvPr>
          <p:cNvSpPr/>
          <p:nvPr/>
        </p:nvSpPr>
        <p:spPr>
          <a:xfrm>
            <a:off x="6301858" y="914815"/>
            <a:ext cx="1099599" cy="40360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3</a:t>
            </a:r>
            <a:endParaRPr lang="en-US" sz="2400" dirty="0"/>
          </a:p>
        </p:txBody>
      </p:sp>
      <p:sp>
        <p:nvSpPr>
          <p:cNvPr id="18" name="Half-frame 17">
            <a:extLst>
              <a:ext uri="{FF2B5EF4-FFF2-40B4-BE49-F238E27FC236}">
                <a16:creationId xmlns:a16="http://schemas.microsoft.com/office/drawing/2014/main" id="{E5AB27A2-2C5A-2391-1139-2A58287CC7FA}"/>
              </a:ext>
            </a:extLst>
          </p:cNvPr>
          <p:cNvSpPr/>
          <p:nvPr/>
        </p:nvSpPr>
        <p:spPr>
          <a:xfrm rot="8100000">
            <a:off x="7821947" y="3307723"/>
            <a:ext cx="491906" cy="491906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08D3841-2598-3A0E-D095-8CD6E3C3FC5C}"/>
              </a:ext>
            </a:extLst>
          </p:cNvPr>
          <p:cNvSpPr txBox="1">
            <a:spLocks/>
          </p:cNvSpPr>
          <p:nvPr/>
        </p:nvSpPr>
        <p:spPr>
          <a:xfrm>
            <a:off x="8477968" y="1143038"/>
            <a:ext cx="3421932" cy="32762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A minimum of 30 additional meetings over two years, since level 3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Record of Experience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4 Officials Course and Technology Module 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Minimum of 6 Positive Reports </a:t>
            </a:r>
            <a:r>
              <a:rPr lang="en-US" sz="1800" b="1" baseline="30000" dirty="0">
                <a:latin typeface="Calibri"/>
                <a:ea typeface="Cambria" pitchFamily="-111" charset="0"/>
                <a:cs typeface="Calibri"/>
              </a:rPr>
              <a:t>d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4 Questions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Application Form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Submit documents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0203741-3429-EC25-C492-91A13A620893}"/>
              </a:ext>
            </a:extLst>
          </p:cNvPr>
          <p:cNvSpPr/>
          <p:nvPr/>
        </p:nvSpPr>
        <p:spPr>
          <a:xfrm>
            <a:off x="9531391" y="908958"/>
            <a:ext cx="1099599" cy="40360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4</a:t>
            </a:r>
            <a:endParaRPr lang="en-US" sz="2400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2C0BB82A-BC74-AE94-0A28-38D60BA3B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527" y="4419259"/>
            <a:ext cx="11999167" cy="2420396"/>
          </a:xfrm>
        </p:spPr>
        <p:txBody>
          <a:bodyPr>
            <a:noAutofit/>
          </a:bodyPr>
          <a:lstStyle/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a)      </a:t>
            </a:r>
            <a:r>
              <a:rPr lang="en-US" sz="1300" b="1" dirty="0">
                <a:latin typeface="Calibri"/>
                <a:ea typeface="Cambria" pitchFamily="-111" charset="0"/>
                <a:cs typeface="Calibri"/>
              </a:rPr>
              <a:t>Level 2 Starter </a:t>
            </a: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– Minimum of 10 practical experiences as a Starter and minimum of 10 practical experiences as a Starter’s Assistant since attaining level 1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         </a:t>
            </a:r>
            <a:r>
              <a:rPr lang="en-US" sz="1300" b="1" dirty="0">
                <a:latin typeface="Calibri"/>
                <a:ea typeface="Cambria" pitchFamily="-111" charset="0"/>
                <a:cs typeface="Calibri"/>
              </a:rPr>
              <a:t>Level 3 Starter </a:t>
            </a: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– Minimum of 15 practical experiences as a Starter and minimum of 5 practical experiences as a Starter’s Assistant since attaining level 2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         </a:t>
            </a:r>
            <a:r>
              <a:rPr lang="en-US" sz="1300" b="1" dirty="0">
                <a:latin typeface="Calibri"/>
                <a:ea typeface="Cambria" pitchFamily="-111" charset="0"/>
                <a:cs typeface="Calibri"/>
              </a:rPr>
              <a:t>Level 3 Starters Assistant </a:t>
            </a: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– Minimum of 20 practical experiences as a Starter’s Assistant since attaining level 2. 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endParaRPr lang="en-US" sz="1300" dirty="0">
              <a:latin typeface="Calibri"/>
              <a:ea typeface="Cambria" pitchFamily="-111" charset="0"/>
              <a:cs typeface="Calibri"/>
            </a:endParaRP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b)     </a:t>
            </a:r>
            <a:r>
              <a:rPr lang="en-US" sz="1300" b="1" dirty="0">
                <a:latin typeface="Calibri"/>
                <a:ea typeface="Cambria" pitchFamily="-111" charset="0"/>
                <a:cs typeface="Calibri"/>
              </a:rPr>
              <a:t>Level 2 </a:t>
            </a: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- ‘What did I learn’ section (optional). </a:t>
            </a:r>
            <a:r>
              <a:rPr lang="en-US" sz="1300" b="1" dirty="0">
                <a:latin typeface="Calibri"/>
                <a:ea typeface="Cambria" pitchFamily="-111" charset="0"/>
                <a:cs typeface="Calibri"/>
              </a:rPr>
              <a:t>Level 3 </a:t>
            </a: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- ‘What did I learn’ section (Mandatory)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c)     Level 2 reports - by a Level 2 Official (of 2 or more years) or above. Level 3 reports - by a Level 3 Official (of 2 or more years) or above – including one as a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        chief/referee at a suitable level meeting</a:t>
            </a:r>
            <a:r>
              <a:rPr lang="en-US" sz="1300" dirty="0">
                <a:ea typeface="Cambria" pitchFamily="-111" charset="0"/>
                <a:cs typeface="Calibri"/>
              </a:rPr>
              <a:t>.  </a:t>
            </a:r>
            <a:r>
              <a:rPr lang="en-US" sz="1300" b="1" i="1" dirty="0">
                <a:ea typeface="Cambria" pitchFamily="-111" charset="0"/>
                <a:cs typeface="Calibri"/>
              </a:rPr>
              <a:t>If there is not a higher-level official in your chosen discipline to write the level 3 chiefs report, evidence of acting as a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300" b="1" i="1" dirty="0">
                <a:ea typeface="Cambria" pitchFamily="-111" charset="0"/>
                <a:cs typeface="Calibri"/>
              </a:rPr>
              <a:t>        chief/referee at suitable level meeting </a:t>
            </a:r>
            <a:r>
              <a:rPr lang="en-US" sz="1300" b="1" i="1" u="sng" dirty="0">
                <a:ea typeface="Cambria" pitchFamily="-111" charset="0"/>
                <a:cs typeface="Calibri"/>
              </a:rPr>
              <a:t>must</a:t>
            </a:r>
            <a:r>
              <a:rPr lang="en-US" sz="1300" b="1" i="1" dirty="0">
                <a:ea typeface="Cambria" pitchFamily="-111" charset="0"/>
                <a:cs typeface="Calibri"/>
              </a:rPr>
              <a:t> be included within the Record of Experience. T</a:t>
            </a:r>
            <a:r>
              <a:rPr lang="en-GB" sz="1300" b="1" i="1" dirty="0">
                <a:effectLst/>
              </a:rPr>
              <a:t>his must be supported with confirmation of you fulfilling the role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GB" sz="1300" b="1" i="1" dirty="0"/>
              <a:t>         </a:t>
            </a:r>
            <a:r>
              <a:rPr lang="en-GB" sz="1300" b="1" i="1" dirty="0">
                <a:effectLst/>
              </a:rPr>
              <a:t>of chief/referee by the event organiser/meeting manager of that meeting.</a:t>
            </a:r>
            <a:endParaRPr lang="en-US" sz="1300" b="1" i="1" dirty="0">
              <a:ea typeface="Cambria" pitchFamily="-111" charset="0"/>
              <a:cs typeface="Calibri"/>
            </a:endParaRP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endParaRPr lang="en-US" sz="600" dirty="0">
              <a:latin typeface="Calibri"/>
              <a:ea typeface="Cambria" pitchFamily="-111" charset="0"/>
              <a:cs typeface="Calibri"/>
            </a:endParaRP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d)      Wherever possible, by a Level 4 Official on the national list and has been a level 4 with 2 or more years experience. Must include (1) Team Member x2, 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300" dirty="0">
                <a:latin typeface="Calibri"/>
                <a:ea typeface="Cambria" pitchFamily="-111" charset="0"/>
                <a:cs typeface="Calibri"/>
              </a:rPr>
              <a:t>         (3) Out of Area, (4) Technology report  EDM/SIS/Photo-finish,  (5) Referee or Chief Report, (6) Clerk of Course (track/field only) or additional team member report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8CCB41-4F40-1CE8-DCBB-E4B0FDC77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17" r="31203"/>
          <a:stretch>
            <a:fillRect/>
          </a:stretch>
        </p:blipFill>
        <p:spPr bwMode="auto">
          <a:xfrm>
            <a:off x="8023238" y="5177"/>
            <a:ext cx="3537391" cy="863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2002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C9AB60D-2E5D-39F0-AEAA-9826C7B07E2E}"/>
              </a:ext>
            </a:extLst>
          </p:cNvPr>
          <p:cNvSpPr txBox="1">
            <a:spLocks/>
          </p:cNvSpPr>
          <p:nvPr/>
        </p:nvSpPr>
        <p:spPr>
          <a:xfrm>
            <a:off x="1366115" y="180620"/>
            <a:ext cx="5786013" cy="5909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rgbClr val="C00000"/>
                </a:solidFill>
                <a:latin typeface="+mn-lt"/>
              </a:rPr>
              <a:t>Endurance Officials’ Pathway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AE736F5-B856-47F9-1642-0F485944A17F}"/>
              </a:ext>
            </a:extLst>
          </p:cNvPr>
          <p:cNvSpPr txBox="1">
            <a:spLocks/>
          </p:cNvSpPr>
          <p:nvPr/>
        </p:nvSpPr>
        <p:spPr>
          <a:xfrm>
            <a:off x="187080" y="1315332"/>
            <a:ext cx="2215166" cy="34032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1 Course 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Risk Awareness </a:t>
            </a:r>
            <a:br>
              <a:rPr lang="en-US" sz="1800" b="1" dirty="0">
                <a:latin typeface="Calibri"/>
                <a:ea typeface="Cambria" pitchFamily="-111" charset="0"/>
                <a:cs typeface="Calibri"/>
              </a:rPr>
            </a:b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course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Minimum of 2 Practical Experiences (Scot/NI Only)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Safeguarding </a:t>
            </a:r>
            <a:br>
              <a:rPr lang="en-US" sz="1800" b="1" dirty="0">
                <a:latin typeface="Calibri"/>
                <a:ea typeface="Cambria" pitchFamily="-111" charset="0"/>
                <a:cs typeface="Calibri"/>
              </a:rPr>
            </a:b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self-paced module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DBS Check* 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Licence photo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8D1E62F-9368-73EF-6B94-DFBA091C162E}"/>
              </a:ext>
            </a:extLst>
          </p:cNvPr>
          <p:cNvSpPr/>
          <p:nvPr/>
        </p:nvSpPr>
        <p:spPr>
          <a:xfrm>
            <a:off x="717426" y="1084220"/>
            <a:ext cx="1154474" cy="36933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1</a:t>
            </a:r>
            <a:endParaRPr lang="en-US" sz="2400" dirty="0"/>
          </a:p>
        </p:txBody>
      </p:sp>
      <p:sp>
        <p:nvSpPr>
          <p:cNvPr id="8" name="Half-frame 7">
            <a:extLst>
              <a:ext uri="{FF2B5EF4-FFF2-40B4-BE49-F238E27FC236}">
                <a16:creationId xmlns:a16="http://schemas.microsoft.com/office/drawing/2014/main" id="{089058B1-0E5F-F24E-4184-B928ADA0B31D}"/>
              </a:ext>
            </a:extLst>
          </p:cNvPr>
          <p:cNvSpPr/>
          <p:nvPr/>
        </p:nvSpPr>
        <p:spPr>
          <a:xfrm rot="8100000">
            <a:off x="2156293" y="3294660"/>
            <a:ext cx="491906" cy="491906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14C677-4EFE-5464-CA96-7DCF4910AC56}"/>
              </a:ext>
            </a:extLst>
          </p:cNvPr>
          <p:cNvSpPr txBox="1">
            <a:spLocks/>
          </p:cNvSpPr>
          <p:nvPr/>
        </p:nvSpPr>
        <p:spPr>
          <a:xfrm>
            <a:off x="2796639" y="1315332"/>
            <a:ext cx="2872632" cy="34032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A minimum of 10 additional meetings since level 1</a:t>
            </a:r>
            <a:r>
              <a:rPr lang="en-US" b="1" baseline="30000" dirty="0">
                <a:latin typeface="Calibri"/>
                <a:ea typeface="Cambria" pitchFamily="-111" charset="0"/>
                <a:cs typeface="Calibri"/>
              </a:rPr>
              <a:t>a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Record of Experience </a:t>
            </a:r>
            <a:r>
              <a:rPr lang="en-US" b="1" baseline="30000" dirty="0">
                <a:latin typeface="Calibri"/>
                <a:ea typeface="Cambria" pitchFamily="-111" charset="0"/>
                <a:cs typeface="Calibri"/>
              </a:rPr>
              <a:t>b</a:t>
            </a:r>
            <a:endParaRPr lang="en-US" b="1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Judging/Recording; Sector Marshaling; Race Referee self-paced modules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Submit documents</a:t>
            </a:r>
            <a:endParaRPr lang="en-US" sz="2000" b="1" baseline="30000" dirty="0">
              <a:latin typeface="Calibri"/>
              <a:ea typeface="Cambria" pitchFamily="-111" charset="0"/>
              <a:cs typeface="Calibr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659FD6C-1081-70CE-39DC-BB9F381FAC54}"/>
              </a:ext>
            </a:extLst>
          </p:cNvPr>
          <p:cNvSpPr/>
          <p:nvPr/>
        </p:nvSpPr>
        <p:spPr>
          <a:xfrm>
            <a:off x="3668696" y="1084220"/>
            <a:ext cx="1128517" cy="36933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2</a:t>
            </a:r>
            <a:endParaRPr lang="en-US" sz="2400" dirty="0"/>
          </a:p>
        </p:txBody>
      </p:sp>
      <p:sp>
        <p:nvSpPr>
          <p:cNvPr id="11" name="Half-frame 10">
            <a:extLst>
              <a:ext uri="{FF2B5EF4-FFF2-40B4-BE49-F238E27FC236}">
                <a16:creationId xmlns:a16="http://schemas.microsoft.com/office/drawing/2014/main" id="{EAD2966B-A591-588F-FB6E-F24EC217A6A7}"/>
              </a:ext>
            </a:extLst>
          </p:cNvPr>
          <p:cNvSpPr/>
          <p:nvPr/>
        </p:nvSpPr>
        <p:spPr>
          <a:xfrm rot="8100000">
            <a:off x="5514056" y="3307723"/>
            <a:ext cx="491906" cy="491906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A71DF677-1772-0617-B693-2E4A17EE297A}"/>
              </a:ext>
            </a:extLst>
          </p:cNvPr>
          <p:cNvSpPr txBox="1">
            <a:spLocks/>
          </p:cNvSpPr>
          <p:nvPr/>
        </p:nvSpPr>
        <p:spPr>
          <a:xfrm>
            <a:off x="6204518" y="1296463"/>
            <a:ext cx="2792455" cy="3440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A minimum of 10 additional meetings (2 at regional level meetings), since level 2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Record of Experience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1 Positive Report at regional level meeting </a:t>
            </a:r>
            <a:r>
              <a:rPr lang="en-US" b="1" baseline="30000" dirty="0">
                <a:latin typeface="Calibri"/>
                <a:ea typeface="Cambria" pitchFamily="-111" charset="0"/>
                <a:cs typeface="Calibri"/>
              </a:rPr>
              <a:t>c</a:t>
            </a:r>
            <a:endParaRPr lang="en-US" b="1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Start/Finish and clerk of course/course director self-paced modules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Submit documents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0753FE7-7206-B4A0-39D5-7F16F4AA6AA0}"/>
              </a:ext>
            </a:extLst>
          </p:cNvPr>
          <p:cNvSpPr/>
          <p:nvPr/>
        </p:nvSpPr>
        <p:spPr>
          <a:xfrm>
            <a:off x="7036486" y="1084220"/>
            <a:ext cx="1128517" cy="36933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3</a:t>
            </a:r>
            <a:endParaRPr lang="en-US" sz="2400" dirty="0"/>
          </a:p>
        </p:txBody>
      </p:sp>
      <p:sp>
        <p:nvSpPr>
          <p:cNvPr id="18" name="Half-frame 17">
            <a:extLst>
              <a:ext uri="{FF2B5EF4-FFF2-40B4-BE49-F238E27FC236}">
                <a16:creationId xmlns:a16="http://schemas.microsoft.com/office/drawing/2014/main" id="{E5AB27A2-2C5A-2391-1139-2A58287CC7FA}"/>
              </a:ext>
            </a:extLst>
          </p:cNvPr>
          <p:cNvSpPr/>
          <p:nvPr/>
        </p:nvSpPr>
        <p:spPr>
          <a:xfrm rot="8100000">
            <a:off x="8724868" y="3307723"/>
            <a:ext cx="491906" cy="491906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08D3841-2598-3A0E-D095-8CD6E3C3FC5C}"/>
              </a:ext>
            </a:extLst>
          </p:cNvPr>
          <p:cNvSpPr txBox="1">
            <a:spLocks/>
          </p:cNvSpPr>
          <p:nvPr/>
        </p:nvSpPr>
        <p:spPr>
          <a:xfrm>
            <a:off x="9379517" y="1268886"/>
            <a:ext cx="2684046" cy="34685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A minimum of 20 additional meetings, since level 3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Record of Experience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4 Endurance Officials Course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Minimum of 4 Positive Reports </a:t>
            </a:r>
            <a:r>
              <a:rPr lang="en-US" b="1" baseline="30000" dirty="0">
                <a:latin typeface="Calibri"/>
                <a:ea typeface="Cambria" pitchFamily="-111" charset="0"/>
                <a:cs typeface="Calibri"/>
              </a:rPr>
              <a:t>d, e</a:t>
            </a:r>
            <a:endParaRPr lang="en-US" b="1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4 questions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Submit documents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0203741-3429-EC25-C492-91A13A620893}"/>
              </a:ext>
            </a:extLst>
          </p:cNvPr>
          <p:cNvSpPr/>
          <p:nvPr/>
        </p:nvSpPr>
        <p:spPr>
          <a:xfrm>
            <a:off x="10123951" y="1084220"/>
            <a:ext cx="1195177" cy="36933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4</a:t>
            </a:r>
            <a:endParaRPr lang="en-US" sz="2400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2C0BB82A-BC74-AE94-0A28-38D60BA3B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10" y="4737462"/>
            <a:ext cx="12002602" cy="2089604"/>
          </a:xfrm>
        </p:spPr>
        <p:txBody>
          <a:bodyPr>
            <a:noAutofit/>
          </a:bodyPr>
          <a:lstStyle/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a) </a:t>
            </a:r>
            <a:r>
              <a:rPr lang="en-US" sz="1600" dirty="0">
                <a:ea typeface="Cambria" pitchFamily="-111" charset="0"/>
                <a:cs typeface="Calibri"/>
              </a:rPr>
              <a:t>E</a:t>
            </a:r>
            <a:r>
              <a:rPr lang="en-US" sz="1600" dirty="0">
                <a:latin typeface="Calibri"/>
                <a:ea typeface="Cambria" pitchFamily="-111" charset="0"/>
                <a:cs typeface="Calibri"/>
              </a:rPr>
              <a:t>vidence of shadowing referee at a league/county level meeting within Record of Experience (mandatory)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b)</a:t>
            </a:r>
            <a:r>
              <a:rPr lang="en-US" sz="1600" dirty="0">
                <a:ea typeface="Cambria" pitchFamily="-111" charset="0"/>
                <a:cs typeface="Calibri"/>
              </a:rPr>
              <a:t> </a:t>
            </a:r>
            <a:r>
              <a:rPr lang="en-US" sz="1600" dirty="0">
                <a:latin typeface="Calibri"/>
                <a:ea typeface="Cambria" pitchFamily="-111" charset="0"/>
                <a:cs typeface="Calibri"/>
              </a:rPr>
              <a:t>What did I learn’ section (optional)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c)</a:t>
            </a:r>
            <a:r>
              <a:rPr lang="en-US" sz="1600" dirty="0">
                <a:ea typeface="Cambria" pitchFamily="-111" charset="0"/>
                <a:cs typeface="Calibri"/>
              </a:rPr>
              <a:t> Level 3 report (by a Level 4 Official or a Level 3 Official with 2 or more years experience) 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d)</a:t>
            </a:r>
            <a:r>
              <a:rPr lang="en-US" sz="1600" dirty="0">
                <a:ea typeface="Cambria" pitchFamily="-111" charset="0"/>
                <a:cs typeface="Calibri"/>
              </a:rPr>
              <a:t> Level 4 report (by a Level 4 Official with 2 or more years experience)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e)</a:t>
            </a:r>
            <a:r>
              <a:rPr lang="en-US" sz="1600" dirty="0">
                <a:ea typeface="Cambria" pitchFamily="-111" charset="0"/>
                <a:cs typeface="Calibri"/>
              </a:rPr>
              <a:t> Must include the following duties: (1) Referee/Assistant Referee (2) Start Area Coordinator/Start Director (3) Finish Area Coordinator/Finish Director (4) Clerk of Course/Course Director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endParaRPr lang="en-US" sz="1400" dirty="0">
              <a:ea typeface="Cambria" pitchFamily="-111" charset="0"/>
              <a:cs typeface="Calibri"/>
            </a:endParaRP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dirty="0">
                <a:latin typeface="Calibri"/>
                <a:ea typeface="Cambria" pitchFamily="-111" charset="0"/>
                <a:cs typeface="Calibri"/>
              </a:rPr>
              <a:t>* In Scotland this is PVG / in Northern Ireland this is Access NI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DCC8B4-7105-D0C4-6DEF-7048543FD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17" r="31203"/>
          <a:stretch>
            <a:fillRect/>
          </a:stretch>
        </p:blipFill>
        <p:spPr bwMode="auto">
          <a:xfrm>
            <a:off x="8054491" y="30934"/>
            <a:ext cx="3947327" cy="9640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5814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713</Words>
  <Application>Microsoft Office PowerPoint</Application>
  <PresentationFormat>Widescreen</PresentationFormat>
  <Paragraphs>81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Heading here</dc:title>
  <dc:creator>Jonathan Williams</dc:creator>
  <cp:lastModifiedBy>Marc Ritchie</cp:lastModifiedBy>
  <cp:revision>18</cp:revision>
  <dcterms:created xsi:type="dcterms:W3CDTF">2023-11-09T09:23:05Z</dcterms:created>
  <dcterms:modified xsi:type="dcterms:W3CDTF">2025-04-01T09:51:48Z</dcterms:modified>
</cp:coreProperties>
</file>