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4" r:id="rId5"/>
    <p:sldId id="265" r:id="rId6"/>
    <p:sldId id="266" r:id="rId7"/>
    <p:sldId id="267" r:id="rId8"/>
    <p:sldId id="268" r:id="rId9"/>
    <p:sldId id="269" r:id="rId10"/>
    <p:sldId id="270" r:id="rId11"/>
    <p:sldId id="276" r:id="rId12"/>
    <p:sldId id="277" r:id="rId13"/>
    <p:sldId id="271" r:id="rId14"/>
    <p:sldId id="275" r:id="rId15"/>
    <p:sldId id="272" r:id="rId16"/>
    <p:sldId id="273" r:id="rId17"/>
    <p:sldId id="274" r:id="rId1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C919D7-B85C-45F3-B1F0-5983CE2221C0}" v="3" dt="2022-10-27T16:00:37.5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459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son Pender" userId="494e0b5513ea5e63" providerId="LiveId" clId="{22C919D7-B85C-45F3-B1F0-5983CE2221C0}"/>
    <pc:docChg chg="undo custSel addSld delSld modSld sldOrd">
      <pc:chgData name="Jason Pender" userId="494e0b5513ea5e63" providerId="LiveId" clId="{22C919D7-B85C-45F3-B1F0-5983CE2221C0}" dt="2022-10-27T16:01:53.665" v="1085" actId="20577"/>
      <pc:docMkLst>
        <pc:docMk/>
      </pc:docMkLst>
      <pc:sldChg chg="modSp mod">
        <pc:chgData name="Jason Pender" userId="494e0b5513ea5e63" providerId="LiveId" clId="{22C919D7-B85C-45F3-B1F0-5983CE2221C0}" dt="2022-10-27T15:57:31.237" v="623" actId="20577"/>
        <pc:sldMkLst>
          <pc:docMk/>
          <pc:sldMk cId="3088249019" sldId="270"/>
        </pc:sldMkLst>
        <pc:spChg chg="mod">
          <ac:chgData name="Jason Pender" userId="494e0b5513ea5e63" providerId="LiveId" clId="{22C919D7-B85C-45F3-B1F0-5983CE2221C0}" dt="2022-10-27T15:57:31.237" v="623" actId="20577"/>
          <ac:spMkLst>
            <pc:docMk/>
            <pc:sldMk cId="3088249019" sldId="270"/>
            <ac:spMk id="2" creationId="{2D99416B-990D-C6D2-5F04-12601BFDEC9A}"/>
          </ac:spMkLst>
        </pc:spChg>
      </pc:sldChg>
      <pc:sldChg chg="modSp mod ord">
        <pc:chgData name="Jason Pender" userId="494e0b5513ea5e63" providerId="LiveId" clId="{22C919D7-B85C-45F3-B1F0-5983CE2221C0}" dt="2022-10-27T15:54:31.536" v="384" actId="1076"/>
        <pc:sldMkLst>
          <pc:docMk/>
          <pc:sldMk cId="2490418457" sldId="271"/>
        </pc:sldMkLst>
        <pc:spChg chg="mod">
          <ac:chgData name="Jason Pender" userId="494e0b5513ea5e63" providerId="LiveId" clId="{22C919D7-B85C-45F3-B1F0-5983CE2221C0}" dt="2022-10-27T15:54:31.536" v="384" actId="1076"/>
          <ac:spMkLst>
            <pc:docMk/>
            <pc:sldMk cId="2490418457" sldId="271"/>
            <ac:spMk id="2" creationId="{CD64DD36-F728-2DD4-5365-E2FD0E9A055D}"/>
          </ac:spMkLst>
        </pc:spChg>
      </pc:sldChg>
      <pc:sldChg chg="new del">
        <pc:chgData name="Jason Pender" userId="494e0b5513ea5e63" providerId="LiveId" clId="{22C919D7-B85C-45F3-B1F0-5983CE2221C0}" dt="2022-10-27T15:54:48.378" v="386" actId="680"/>
        <pc:sldMkLst>
          <pc:docMk/>
          <pc:sldMk cId="919486921" sldId="275"/>
        </pc:sldMkLst>
      </pc:sldChg>
      <pc:sldChg chg="modSp add mod">
        <pc:chgData name="Jason Pender" userId="494e0b5513ea5e63" providerId="LiveId" clId="{22C919D7-B85C-45F3-B1F0-5983CE2221C0}" dt="2022-10-27T15:56:42.827" v="588" actId="20577"/>
        <pc:sldMkLst>
          <pc:docMk/>
          <pc:sldMk cId="4163972940" sldId="275"/>
        </pc:sldMkLst>
        <pc:spChg chg="mod">
          <ac:chgData name="Jason Pender" userId="494e0b5513ea5e63" providerId="LiveId" clId="{22C919D7-B85C-45F3-B1F0-5983CE2221C0}" dt="2022-10-27T15:56:42.827" v="588" actId="20577"/>
          <ac:spMkLst>
            <pc:docMk/>
            <pc:sldMk cId="4163972940" sldId="275"/>
            <ac:spMk id="2" creationId="{CD64DD36-F728-2DD4-5365-E2FD0E9A055D}"/>
          </ac:spMkLst>
        </pc:spChg>
      </pc:sldChg>
      <pc:sldChg chg="modSp add mod">
        <pc:chgData name="Jason Pender" userId="494e0b5513ea5e63" providerId="LiveId" clId="{22C919D7-B85C-45F3-B1F0-5983CE2221C0}" dt="2022-10-27T16:00:21.502" v="958" actId="20577"/>
        <pc:sldMkLst>
          <pc:docMk/>
          <pc:sldMk cId="3107424748" sldId="276"/>
        </pc:sldMkLst>
        <pc:spChg chg="mod">
          <ac:chgData name="Jason Pender" userId="494e0b5513ea5e63" providerId="LiveId" clId="{22C919D7-B85C-45F3-B1F0-5983CE2221C0}" dt="2022-10-27T16:00:21.502" v="958" actId="20577"/>
          <ac:spMkLst>
            <pc:docMk/>
            <pc:sldMk cId="3107424748" sldId="276"/>
            <ac:spMk id="2" creationId="{CD64DD36-F728-2DD4-5365-E2FD0E9A055D}"/>
          </ac:spMkLst>
        </pc:spChg>
      </pc:sldChg>
      <pc:sldChg chg="modSp add mod">
        <pc:chgData name="Jason Pender" userId="494e0b5513ea5e63" providerId="LiveId" clId="{22C919D7-B85C-45F3-B1F0-5983CE2221C0}" dt="2022-10-27T16:01:53.665" v="1085" actId="20577"/>
        <pc:sldMkLst>
          <pc:docMk/>
          <pc:sldMk cId="913567955" sldId="277"/>
        </pc:sldMkLst>
        <pc:spChg chg="mod">
          <ac:chgData name="Jason Pender" userId="494e0b5513ea5e63" providerId="LiveId" clId="{22C919D7-B85C-45F3-B1F0-5983CE2221C0}" dt="2022-10-27T16:01:53.665" v="1085" actId="20577"/>
          <ac:spMkLst>
            <pc:docMk/>
            <pc:sldMk cId="913567955" sldId="277"/>
            <ac:spMk id="2" creationId="{CD64DD36-F728-2DD4-5365-E2FD0E9A055D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641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48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9379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5990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882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0609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3820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40575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81116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992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7366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A2A23-7614-4F59-9B0A-7E5307FCDE8D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1D5B0F-AF90-452A-B817-BBC1B76474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1500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0A0821D7-0F9C-FD46-69EE-081E24B45A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750" y="773430"/>
            <a:ext cx="1409700" cy="165354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310935-BE1A-1896-9835-6C0F38CD6E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7927" y="2285901"/>
            <a:ext cx="6988146" cy="2286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11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64DD36-F728-2DD4-5365-E2FD0E9A055D}"/>
              </a:ext>
            </a:extLst>
          </p:cNvPr>
          <p:cNvSpPr txBox="1"/>
          <p:nvPr/>
        </p:nvSpPr>
        <p:spPr>
          <a:xfrm>
            <a:off x="746449" y="1222310"/>
            <a:ext cx="79310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Checklist for Field Events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Checking correct name against paperwork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Tick each athlete present on each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DNS for absent athletes on each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DNS names to OMEGA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copy of paperwork to stay in call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 pins on bibs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with judge regarding vests on / off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bags – inspect for anything undeclared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Confiscate any communication devices e.g., mobile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Bag &amp; receipt confiscations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04184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64DD36-F728-2DD4-5365-E2FD0E9A055D}"/>
              </a:ext>
            </a:extLst>
          </p:cNvPr>
          <p:cNvSpPr txBox="1"/>
          <p:nvPr/>
        </p:nvSpPr>
        <p:spPr>
          <a:xfrm>
            <a:off x="746449" y="1222310"/>
            <a:ext cx="79310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Checklist for Para Athletic Events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Wheelchairs – height of front &amp; rear wheels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Wheelchairs – frame rear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Numbers on helmets in racing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 pins on bibs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Height of frames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for confiscations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397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5ED9384-01FA-BDD3-3BF8-18E743C16E38}"/>
              </a:ext>
            </a:extLst>
          </p:cNvPr>
          <p:cNvSpPr txBox="1"/>
          <p:nvPr/>
        </p:nvSpPr>
        <p:spPr>
          <a:xfrm>
            <a:off x="797767" y="2444620"/>
            <a:ext cx="75484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Together, we WILL make it work !</a:t>
            </a:r>
          </a:p>
        </p:txBody>
      </p:sp>
    </p:spTree>
    <p:extLst>
      <p:ext uri="{BB962C8B-B14F-4D97-AF65-F5344CB8AC3E}">
        <p14:creationId xmlns:p14="http://schemas.microsoft.com/office/powerpoint/2010/main" val="27024506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052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56218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45C748-764A-79C1-0248-A936AA4AB594}"/>
              </a:ext>
            </a:extLst>
          </p:cNvPr>
          <p:cNvSpPr txBox="1"/>
          <p:nvPr/>
        </p:nvSpPr>
        <p:spPr>
          <a:xfrm>
            <a:off x="699796" y="1539551"/>
            <a:ext cx="76604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 Call Room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53712A-DEC8-F323-981F-F682271E2838}"/>
              </a:ext>
            </a:extLst>
          </p:cNvPr>
          <p:cNvSpPr txBox="1"/>
          <p:nvPr/>
        </p:nvSpPr>
        <p:spPr>
          <a:xfrm>
            <a:off x="699795" y="2086177"/>
            <a:ext cx="76604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/>
              <a:t>Call Room Manager</a:t>
            </a:r>
          </a:p>
          <a:p>
            <a:r>
              <a:rPr lang="en-GB" dirty="0"/>
              <a:t>Call Room Referee</a:t>
            </a:r>
          </a:p>
          <a:p>
            <a:r>
              <a:rPr lang="en-GB" dirty="0"/>
              <a:t>Call Room Admin</a:t>
            </a:r>
          </a:p>
          <a:p>
            <a:r>
              <a:rPr lang="en-GB" dirty="0"/>
              <a:t>Five Teams of three or four each with a team leader</a:t>
            </a:r>
          </a:p>
        </p:txBody>
      </p:sp>
    </p:spTree>
    <p:extLst>
      <p:ext uri="{BB962C8B-B14F-4D97-AF65-F5344CB8AC3E}">
        <p14:creationId xmlns:p14="http://schemas.microsoft.com/office/powerpoint/2010/main" val="373646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4" descr="A group of people in blue shirts&#10;&#10;Description automatically generated with low confidence">
            <a:extLst>
              <a:ext uri="{FF2B5EF4-FFF2-40B4-BE49-F238E27FC236}">
                <a16:creationId xmlns:a16="http://schemas.microsoft.com/office/drawing/2014/main" id="{CCC4CEB7-888D-CD02-BF52-DF6758960A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588897" cy="5691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091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4" descr="A picture containing text, indoor, floor, kitchen appliance&#10;&#10;Description automatically generated">
            <a:extLst>
              <a:ext uri="{FF2B5EF4-FFF2-40B4-BE49-F238E27FC236}">
                <a16:creationId xmlns:a16="http://schemas.microsoft.com/office/drawing/2014/main" id="{279E41B3-F8B6-0231-73B1-4A4F16668A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772400" cy="582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522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4" descr="A picture containing text, indoor, ceiling, hall&#10;&#10;Description automatically generated">
            <a:extLst>
              <a:ext uri="{FF2B5EF4-FFF2-40B4-BE49-F238E27FC236}">
                <a16:creationId xmlns:a16="http://schemas.microsoft.com/office/drawing/2014/main" id="{520D8C6F-F47C-8313-616C-4DDEFD163FC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211"/>
          <a:stretch/>
        </p:blipFill>
        <p:spPr>
          <a:xfrm>
            <a:off x="1110343" y="0"/>
            <a:ext cx="6080060" cy="590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568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pic>
        <p:nvPicPr>
          <p:cNvPr id="5" name="Picture 4" descr="A picture containing text, room&#10;&#10;Description automatically generated">
            <a:extLst>
              <a:ext uri="{FF2B5EF4-FFF2-40B4-BE49-F238E27FC236}">
                <a16:creationId xmlns:a16="http://schemas.microsoft.com/office/drawing/2014/main" id="{80918FEB-DCAB-35D8-D3C4-86C2A12840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97755" cy="577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69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99416B-990D-C6D2-5F04-12601BFDEC9A}"/>
              </a:ext>
            </a:extLst>
          </p:cNvPr>
          <p:cNvSpPr txBox="1"/>
          <p:nvPr/>
        </p:nvSpPr>
        <p:spPr>
          <a:xfrm>
            <a:off x="1049694" y="1553735"/>
            <a:ext cx="704461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Track</a:t>
            </a:r>
          </a:p>
          <a:p>
            <a:r>
              <a:rPr lang="en-GB" sz="2800" dirty="0"/>
              <a:t>Plan A – good weather, ready on track to race</a:t>
            </a:r>
          </a:p>
          <a:p>
            <a:r>
              <a:rPr lang="en-GB" sz="2800" dirty="0"/>
              <a:t>Plan B – going out with outer wear</a:t>
            </a:r>
          </a:p>
          <a:p>
            <a:endParaRPr lang="en-GB" sz="2800" dirty="0"/>
          </a:p>
          <a:p>
            <a:r>
              <a:rPr lang="en-GB" sz="2800" dirty="0"/>
              <a:t>Field</a:t>
            </a:r>
          </a:p>
          <a:p>
            <a:r>
              <a:rPr lang="en-GB" sz="2800" dirty="0"/>
              <a:t>Athletes go out with their kit and kit bags</a:t>
            </a:r>
          </a:p>
          <a:p>
            <a:endParaRPr lang="en-GB" sz="2800" dirty="0"/>
          </a:p>
          <a:p>
            <a:r>
              <a:rPr lang="en-GB" sz="2800" dirty="0"/>
              <a:t>Para</a:t>
            </a:r>
          </a:p>
          <a:p>
            <a:r>
              <a:rPr lang="en-GB" sz="2800" dirty="0"/>
              <a:t>Wheel chairs / frames / aids</a:t>
            </a:r>
          </a:p>
        </p:txBody>
      </p:sp>
    </p:spTree>
    <p:extLst>
      <p:ext uri="{BB962C8B-B14F-4D97-AF65-F5344CB8AC3E}">
        <p14:creationId xmlns:p14="http://schemas.microsoft.com/office/powerpoint/2010/main" val="30882490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64DD36-F728-2DD4-5365-E2FD0E9A055D}"/>
              </a:ext>
            </a:extLst>
          </p:cNvPr>
          <p:cNvSpPr txBox="1"/>
          <p:nvPr/>
        </p:nvSpPr>
        <p:spPr>
          <a:xfrm>
            <a:off x="746449" y="1222310"/>
            <a:ext cx="793102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Track – Plan A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Race Ready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correct kit + transponder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correct name against paperwork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Tick each athlete present on EACH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DNS for absent athletes on each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DNS names to OMEGA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copy of paperwork to stay in call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 pins on bibs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Spikes – check length &amp;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Leg numbers + pinned – East / West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07424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F02227F-D792-4A7C-9AB0-82DAFAF77C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92033"/>
            <a:ext cx="9144000" cy="965967"/>
          </a:xfrm>
          <a:prstGeom prst="rect">
            <a:avLst/>
          </a:prstGeom>
        </p:spPr>
      </p:pic>
      <p:pic>
        <p:nvPicPr>
          <p:cNvPr id="3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019556E6-CB9E-4374-A7BE-7E5F95E88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235" y="0"/>
            <a:ext cx="4687765" cy="136225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64DD36-F728-2DD4-5365-E2FD0E9A055D}"/>
              </a:ext>
            </a:extLst>
          </p:cNvPr>
          <p:cNvSpPr txBox="1"/>
          <p:nvPr/>
        </p:nvSpPr>
        <p:spPr>
          <a:xfrm>
            <a:off x="746449" y="1222310"/>
            <a:ext cx="793102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Track – Plan B</a:t>
            </a:r>
          </a:p>
          <a:p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correct kit + transponder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correct name against paperwork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Tick each athlete present on EACH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DNS for absent athletes on each sheet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DNS names to OMEGA team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One copy of paperwork to stay in call room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4 pins on bibs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Spikes – check length &amp; number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Leg numbers + pinned – East / West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Check bags for anything undeclared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Confiscate any communication devices e.g., mobile phones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Bag and receipt confiscations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35679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 template - coaching" id="{625CD08D-2911-474D-ADD8-0BBAD7B40B2C}" vid="{A03E9DBB-2AD6-4030-B10B-59B8FEA3A650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016E61ECD77C43A7695B35AA3CBE50" ma:contentTypeVersion="16" ma:contentTypeDescription="Create a new document." ma:contentTypeScope="" ma:versionID="c6f47f3605f16785cf1dfc1d4cb22b1f">
  <xsd:schema xmlns:xsd="http://www.w3.org/2001/XMLSchema" xmlns:xs="http://www.w3.org/2001/XMLSchema" xmlns:p="http://schemas.microsoft.com/office/2006/metadata/properties" xmlns:ns2="d4e97e60-d57b-46f0-8c68-1d25f9ddb920" xmlns:ns3="d4a48426-97cc-4a61-94fb-56c3682b2352" targetNamespace="http://schemas.microsoft.com/office/2006/metadata/properties" ma:root="true" ma:fieldsID="b701013f6d4352e705b63bcb1afd5ff1" ns2:_="" ns3:_="">
    <xsd:import namespace="d4e97e60-d57b-46f0-8c68-1d25f9ddb920"/>
    <xsd:import namespace="d4a48426-97cc-4a61-94fb-56c3682b23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e97e60-d57b-46f0-8c68-1d25f9ddb92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c1864b2-1c78-431e-8829-5aec5be4143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a48426-97cc-4a61-94fb-56c3682b235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cfc8ceca-2b09-4946-bae4-220cf38f94f5}" ma:internalName="TaxCatchAll" ma:showField="CatchAllData" ma:web="d4a48426-97cc-4a61-94fb-56c3682b23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4e97e60-d57b-46f0-8c68-1d25f9ddb920">
      <Terms xmlns="http://schemas.microsoft.com/office/infopath/2007/PartnerControls"/>
    </lcf76f155ced4ddcb4097134ff3c332f>
    <TaxCatchAll xmlns="d4a48426-97cc-4a61-94fb-56c3682b2352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E58BDE1-6368-4429-BAD1-35B779D32C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4e97e60-d57b-46f0-8c68-1d25f9ddb920"/>
    <ds:schemaRef ds:uri="d4a48426-97cc-4a61-94fb-56c3682b23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7512C38-192B-4927-8F5E-BB15EDBD6886}">
  <ds:schemaRefs>
    <ds:schemaRef ds:uri="http://schemas.microsoft.com/office/2006/metadata/properties"/>
    <ds:schemaRef ds:uri="http://schemas.microsoft.com/office/infopath/2007/PartnerControls"/>
    <ds:schemaRef ds:uri="d4e97e60-d57b-46f0-8c68-1d25f9ddb920"/>
    <ds:schemaRef ds:uri="d4a48426-97cc-4a61-94fb-56c3682b2352"/>
  </ds:schemaRefs>
</ds:datastoreItem>
</file>

<file path=customXml/itemProps3.xml><?xml version="1.0" encoding="utf-8"?>
<ds:datastoreItem xmlns:ds="http://schemas.openxmlformats.org/officeDocument/2006/customXml" ds:itemID="{1D11974E-5E79-4493-91C9-962B78451C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template - coaching</Template>
  <TotalTime>292</TotalTime>
  <Words>312</Words>
  <Application>Microsoft Office PowerPoint</Application>
  <PresentationFormat>On-screen Show (4:3)</PresentationFormat>
  <Paragraphs>61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Darren Ritchie</dc:creator>
  <cp:lastModifiedBy>Jason Pender</cp:lastModifiedBy>
  <cp:revision>13</cp:revision>
  <cp:lastPrinted>2017-08-31T09:19:47Z</cp:lastPrinted>
  <dcterms:created xsi:type="dcterms:W3CDTF">2017-08-31T09:42:49Z</dcterms:created>
  <dcterms:modified xsi:type="dcterms:W3CDTF">2022-10-27T16:02:39Z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0x010100FE1B0376E969144E826EB23AACC914C9</vt:lpwstr>
  </property>
  <property fmtid="{D5CDD505-2E9C-101B-9397-08002B2CF9AE}" pid="3" name="MediaServiceImageTags">
    <vt:lpwstr/>
  </property>
</Properties>
</file>