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2" r:id="rId5"/>
    <p:sldId id="282" r:id="rId6"/>
    <p:sldId id="264" r:id="rId7"/>
    <p:sldId id="265" r:id="rId8"/>
    <p:sldId id="267" r:id="rId9"/>
    <p:sldId id="277" r:id="rId10"/>
    <p:sldId id="289" r:id="rId11"/>
    <p:sldId id="279" r:id="rId12"/>
    <p:sldId id="268" r:id="rId13"/>
    <p:sldId id="290" r:id="rId14"/>
    <p:sldId id="269" r:id="rId15"/>
    <p:sldId id="270" r:id="rId16"/>
    <p:sldId id="271" r:id="rId17"/>
    <p:sldId id="272" r:id="rId18"/>
    <p:sldId id="273" r:id="rId19"/>
    <p:sldId id="285" r:id="rId20"/>
    <p:sldId id="291" r:id="rId21"/>
    <p:sldId id="293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0" autoAdjust="0"/>
    <p:restoredTop sz="98044" autoAdjust="0"/>
  </p:normalViewPr>
  <p:slideViewPr>
    <p:cSldViewPr snapToGrid="0">
      <p:cViewPr varScale="1">
        <p:scale>
          <a:sx n="82" d="100"/>
          <a:sy n="82" d="100"/>
        </p:scale>
        <p:origin x="149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Allan" userId="f754608b-63c6-489b-b8b7-8c528f31f21d" providerId="ADAL" clId="{EC56B98F-58A1-44B5-B516-1525B40CC618}"/>
    <pc:docChg chg="modSld sldOrd">
      <pc:chgData name="Sophie Allan" userId="f754608b-63c6-489b-b8b7-8c528f31f21d" providerId="ADAL" clId="{EC56B98F-58A1-44B5-B516-1525B40CC618}" dt="2022-11-09T12:05:09.989" v="1"/>
      <pc:docMkLst>
        <pc:docMk/>
      </pc:docMkLst>
      <pc:sldChg chg="ord">
        <pc:chgData name="Sophie Allan" userId="f754608b-63c6-489b-b8b7-8c528f31f21d" providerId="ADAL" clId="{EC56B98F-58A1-44B5-B516-1525B40CC618}" dt="2022-11-09T12:05:09.989" v="1"/>
        <pc:sldMkLst>
          <pc:docMk/>
          <pc:sldMk cId="3120633891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1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3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9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8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2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5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1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9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6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A2A23-7614-4F59-9B0A-7E5307FCDE8D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0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7" name="Picture 3" descr="C:\Users\Brenda\AppData\Local\Microsoft\Windows\INetCache\IE\XEXT3JD4\mount-everest-himalayas-nepal-mountain-8778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5" y="578967"/>
            <a:ext cx="7111999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5385" y="950966"/>
            <a:ext cx="6908800" cy="1200329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Big Picture</a:t>
            </a:r>
            <a:endParaRPr lang="en-GB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063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3601" y="474228"/>
            <a:ext cx="767852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Challenge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First team to list 10 tasks 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carried out by Tech Team</a:t>
            </a:r>
          </a:p>
          <a:p>
            <a:pPr algn="ctr"/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 Rule – you can only use each verb once</a:t>
            </a:r>
          </a:p>
          <a:p>
            <a:pPr algn="ctr"/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124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6" name="Picture 2" descr="C:\Users\Brenda\AppData\Local\Microsoft\Windows\INetCache\IE\ARQGA79O\stopwatch-34108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48680"/>
            <a:ext cx="1746138" cy="21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Brenda\AppData\Local\Microsoft\Windows\INetCache\IE\WZDH61FB\M_100_F_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13" y="446923"/>
            <a:ext cx="2151837" cy="155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07043" y="2522144"/>
            <a:ext cx="6061801" cy="1077218"/>
          </a:xfrm>
          <a:prstGeom prst="rect">
            <a:avLst/>
          </a:prstGeom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photo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finish,Track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field, start and admin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5" y="4260405"/>
            <a:ext cx="85667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COMMUNICATION,COMMUNICATION,</a:t>
            </a:r>
          </a:p>
          <a:p>
            <a:r>
              <a:rPr lang="en-GB" sz="4000" dirty="0">
                <a:solidFill>
                  <a:srgbClr val="FF0000"/>
                </a:solidFill>
              </a:rPr>
              <a:t>COMMUNICATION- </a:t>
            </a:r>
            <a:r>
              <a:rPr lang="en-GB" sz="3200" dirty="0"/>
              <a:t>Which vital Radio Messages should be getting through?</a:t>
            </a:r>
          </a:p>
        </p:txBody>
      </p:sp>
      <p:pic>
        <p:nvPicPr>
          <p:cNvPr id="1027" name="Picture 3" descr="C:\Users\Brenda\AppData\Local\Microsoft\Windows\INetCache\IE\XEXT3JD4\image-20150803-6008-18icc5s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44" y="1135306"/>
            <a:ext cx="2324346" cy="11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renda\AppData\Local\Microsoft\Windows\INetCache\IE\1CP21T1G\35986693560_d0301cc255_b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802569"/>
            <a:ext cx="2137721" cy="14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6" name="Picture 2" descr="C:\Users\Brenda\Desktop\Athletics\Commission Documents\Newsletter\Pictures\pictures indoors 20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205"/>
          <a:stretch/>
        </p:blipFill>
        <p:spPr bwMode="auto">
          <a:xfrm>
            <a:off x="257908" y="190311"/>
            <a:ext cx="3438769" cy="459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89045" y="916779"/>
            <a:ext cx="46950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Obviously officiating is a serious business!!!!</a:t>
            </a:r>
          </a:p>
          <a:p>
            <a:endParaRPr lang="en-GB" sz="3200" b="1" dirty="0"/>
          </a:p>
          <a:p>
            <a:r>
              <a:rPr lang="en-GB" sz="3200" b="1" dirty="0"/>
              <a:t>In Scotland we are proud of our professional performance.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861" y="4686281"/>
            <a:ext cx="86242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But, it should be fun for everyone.</a:t>
            </a:r>
          </a:p>
          <a:p>
            <a:r>
              <a:rPr lang="en-GB" sz="2800" b="1" dirty="0"/>
              <a:t>If there are times when clashes happen between officials, that can really affect moral.</a:t>
            </a:r>
          </a:p>
        </p:txBody>
      </p:sp>
    </p:spTree>
    <p:extLst>
      <p:ext uri="{BB962C8B-B14F-4D97-AF65-F5344CB8AC3E}">
        <p14:creationId xmlns:p14="http://schemas.microsoft.com/office/powerpoint/2010/main" val="30377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542" y="120019"/>
            <a:ext cx="85773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Let’s look at a few </a:t>
            </a:r>
          </a:p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Possible</a:t>
            </a:r>
          </a:p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Flash points</a:t>
            </a:r>
          </a:p>
        </p:txBody>
      </p:sp>
      <p:pic>
        <p:nvPicPr>
          <p:cNvPr id="8" name="Picture 2" descr="C:\Users\Brenda\AppData\Local\Microsoft\Windows\INetCache\IE\B8UR7CIV\d7zam1j-795e6b10-4067-44cb-a3ba-de4f83aee94a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99" y="1827976"/>
            <a:ext cx="7196470" cy="40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15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sp>
        <p:nvSpPr>
          <p:cNvPr id="6" name="Explosion 1 5"/>
          <p:cNvSpPr/>
          <p:nvPr/>
        </p:nvSpPr>
        <p:spPr>
          <a:xfrm>
            <a:off x="4456235" y="1559823"/>
            <a:ext cx="4104456" cy="28083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Use of the space</a:t>
            </a:r>
          </a:p>
        </p:txBody>
      </p:sp>
      <p:sp>
        <p:nvSpPr>
          <p:cNvPr id="9" name="Explosion 1 8"/>
          <p:cNvSpPr/>
          <p:nvPr/>
        </p:nvSpPr>
        <p:spPr>
          <a:xfrm>
            <a:off x="251520" y="159023"/>
            <a:ext cx="4104456" cy="28083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Start and Long Jump</a:t>
            </a:r>
          </a:p>
        </p:txBody>
      </p:sp>
      <p:sp>
        <p:nvSpPr>
          <p:cNvPr id="7" name="Explosion 1 6"/>
          <p:cNvSpPr/>
          <p:nvPr/>
        </p:nvSpPr>
        <p:spPr>
          <a:xfrm>
            <a:off x="801076" y="3337721"/>
            <a:ext cx="4104456" cy="28083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Leading Out Athletes</a:t>
            </a:r>
          </a:p>
        </p:txBody>
      </p:sp>
    </p:spTree>
    <p:extLst>
      <p:ext uri="{BB962C8B-B14F-4D97-AF65-F5344CB8AC3E}">
        <p14:creationId xmlns:p14="http://schemas.microsoft.com/office/powerpoint/2010/main" val="37612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sp>
        <p:nvSpPr>
          <p:cNvPr id="12" name="Explosion 1 11"/>
          <p:cNvSpPr/>
          <p:nvPr/>
        </p:nvSpPr>
        <p:spPr>
          <a:xfrm>
            <a:off x="179512" y="22068"/>
            <a:ext cx="3462457" cy="41580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Things to tell new officials to avoid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41969" y="531446"/>
            <a:ext cx="477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Tripping over the Track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Stepping out in front of a moving athlete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Being hit by a flying implement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Being hit by a falling bar or pole at the Pole Vault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Standing too close to the cage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Crossing the finish line while race is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Knocking over the PF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Failing to appreciate and help each other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92368" y="4446954"/>
            <a:ext cx="8393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If we look out for each other and work together we should have……… </a:t>
            </a:r>
          </a:p>
        </p:txBody>
      </p:sp>
    </p:spTree>
    <p:extLst>
      <p:ext uri="{BB962C8B-B14F-4D97-AF65-F5344CB8AC3E}">
        <p14:creationId xmlns:p14="http://schemas.microsoft.com/office/powerpoint/2010/main" val="426695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2050" name="Picture 2" descr="C:\Users\Brenda\AppData\Local\Microsoft\Windows\INetCache\IE\B8UR7CIV\community-150124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06" y="2112685"/>
            <a:ext cx="8122938" cy="40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38650" y="1362257"/>
            <a:ext cx="6035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 WINNING TEAM!!</a:t>
            </a:r>
          </a:p>
        </p:txBody>
      </p:sp>
    </p:spTree>
    <p:extLst>
      <p:ext uri="{BB962C8B-B14F-4D97-AF65-F5344CB8AC3E}">
        <p14:creationId xmlns:p14="http://schemas.microsoft.com/office/powerpoint/2010/main" val="3002731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4975" y="654371"/>
            <a:ext cx="5230855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u="sng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One More Challenge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8000" y="1664677"/>
            <a:ext cx="812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Unscramble these to get words to describe a good official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993" y="3127101"/>
            <a:ext cx="2889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DIESRNAOTCE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0093" y="3450266"/>
            <a:ext cx="32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OMCILNEGW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200" y="4544646"/>
            <a:ext cx="32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NIKD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7259" y="3898315"/>
            <a:ext cx="32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FUHEPLL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7846" y="4173415"/>
            <a:ext cx="32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ENDRFIYL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8007" y="5249609"/>
            <a:ext cx="32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2">
                    <a:lumMod val="10000"/>
                  </a:schemeClr>
                </a:solidFill>
              </a:rPr>
              <a:t>PRTPOUSIEV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5661" y="4878361"/>
            <a:ext cx="388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DEGLEWAOBNLKE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05908" y="2803936"/>
            <a:ext cx="363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</a:rPr>
              <a:t>SUOITNEICSNOC</a:t>
            </a:r>
          </a:p>
        </p:txBody>
      </p:sp>
    </p:spTree>
    <p:extLst>
      <p:ext uri="{BB962C8B-B14F-4D97-AF65-F5344CB8AC3E}">
        <p14:creationId xmlns:p14="http://schemas.microsoft.com/office/powerpoint/2010/main" val="3000074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64975" y="654371"/>
            <a:ext cx="5230855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u="sng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One More Challenge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8000" y="1664677"/>
            <a:ext cx="812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So how many did you get….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5993" y="3127101"/>
            <a:ext cx="2889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CONSIDERATE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1355" y="3450266"/>
            <a:ext cx="32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B050"/>
                </a:solidFill>
              </a:rPr>
              <a:t>WELCOMING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200" y="4544646"/>
            <a:ext cx="32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KIND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60950" y="3759136"/>
            <a:ext cx="32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HELPFUL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7845" y="4169507"/>
            <a:ext cx="32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FRIENDLY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8007" y="5249609"/>
            <a:ext cx="32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2">
                    <a:lumMod val="10000"/>
                  </a:schemeClr>
                </a:solidFill>
              </a:rPr>
              <a:t>SUPPORTIVE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3139" y="4815838"/>
            <a:ext cx="388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KNOWLEDGEABLE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0462" y="2520792"/>
            <a:ext cx="363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</a:rPr>
              <a:t>CONSCIENTIOUS</a:t>
            </a:r>
          </a:p>
        </p:txBody>
      </p:sp>
    </p:spTree>
    <p:extLst>
      <p:ext uri="{BB962C8B-B14F-4D97-AF65-F5344CB8AC3E}">
        <p14:creationId xmlns:p14="http://schemas.microsoft.com/office/powerpoint/2010/main" val="14586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2050" name="Picture 2" descr="C:\Users\Brenda\AppData\Local\Microsoft\Windows\INetCache\IE\B8UR7CIV\community-150124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06" y="2112685"/>
            <a:ext cx="8122938" cy="40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7524" y="901149"/>
            <a:ext cx="85811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Let’s start with the OBVIOUS.</a:t>
            </a:r>
          </a:p>
          <a:p>
            <a:pPr algn="ctr"/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</a:t>
            </a:r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e’re all on the same team!</a:t>
            </a:r>
          </a:p>
        </p:txBody>
      </p:sp>
    </p:spTree>
    <p:extLst>
      <p:ext uri="{BB962C8B-B14F-4D97-AF65-F5344CB8AC3E}">
        <p14:creationId xmlns:p14="http://schemas.microsoft.com/office/powerpoint/2010/main" val="182872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63869" y="1745211"/>
            <a:ext cx="1847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67544" y="2564904"/>
            <a:ext cx="3168352" cy="22322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Every discipline is vital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3631765" y="246133"/>
            <a:ext cx="3168352" cy="22322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Everyone has to work together to make a successful meeting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505079" y="104632"/>
            <a:ext cx="3168352" cy="22322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Every official should feel supported and appreciated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756817" y="1891939"/>
            <a:ext cx="3168352" cy="22322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Everyone is valued as a member of the team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1661" y="4209981"/>
            <a:ext cx="56935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We know these are true</a:t>
            </a: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but how do we achieve </a:t>
            </a: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them in practice</a:t>
            </a:r>
          </a:p>
        </p:txBody>
      </p:sp>
    </p:spTree>
    <p:extLst>
      <p:ext uri="{BB962C8B-B14F-4D97-AF65-F5344CB8AC3E}">
        <p14:creationId xmlns:p14="http://schemas.microsoft.com/office/powerpoint/2010/main" val="42443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5" name="Picture 4" descr="C:\Users\Brenda\AppData\Local\Microsoft\Windows\INetCache\IE\WZDH61FB\teamwork-3275561_960_720[1]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89" y="1775844"/>
            <a:ext cx="7547587" cy="28352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94554" y="4688952"/>
            <a:ext cx="8354891" cy="132343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endPos="0" dist="1000" dir="5400000" sy="-100000" algn="bl" rotWithShape="0"/>
                </a:effectLst>
              </a:rPr>
              <a:t>Hands up  if you have never made a mistake</a:t>
            </a:r>
          </a:p>
        </p:txBody>
      </p:sp>
      <p:sp>
        <p:nvSpPr>
          <p:cNvPr id="2" name="Rectangle 1"/>
          <p:cNvSpPr/>
          <p:nvPr/>
        </p:nvSpPr>
        <p:spPr>
          <a:xfrm>
            <a:off x="785444" y="100355"/>
            <a:ext cx="7061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endPos="0" dist="1000" dir="5400000" sy="-100000" algn="bl" rotWithShape="0"/>
                </a:effectLst>
              </a:rPr>
              <a:t>For every official there</a:t>
            </a: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endPos="0" dist="1000" dir="5400000" sy="-100000" algn="bl" rotWithShape="0"/>
                </a:effectLst>
              </a:rPr>
              <a:t>Are times when things </a:t>
            </a:r>
          </a:p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endPos="0" dist="1000" dir="5400000" sy="-100000" algn="bl" rotWithShape="0"/>
                </a:effectLst>
              </a:rPr>
              <a:t>Go wrong </a:t>
            </a:r>
          </a:p>
        </p:txBody>
      </p:sp>
    </p:spTree>
    <p:extLst>
      <p:ext uri="{BB962C8B-B14F-4D97-AF65-F5344CB8AC3E}">
        <p14:creationId xmlns:p14="http://schemas.microsoft.com/office/powerpoint/2010/main" val="175865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5" name="Picture 2" descr="C:\Users\Brenda\AppData\Local\Microsoft\Windows\INetCache\IE\B8UR7CIV\multitask-office-assistan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66" y="2977092"/>
            <a:ext cx="4145694" cy="291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189" y="927520"/>
            <a:ext cx="86320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endPos="0" dist="1000" dir="5400000" sy="-100000" algn="bl" rotWithShape="0"/>
                </a:effectLst>
              </a:rPr>
              <a:t>How we support each other should  be based On an understanding of the Complexities of every role</a:t>
            </a:r>
          </a:p>
        </p:txBody>
      </p:sp>
    </p:spTree>
    <p:extLst>
      <p:ext uri="{BB962C8B-B14F-4D97-AF65-F5344CB8AC3E}">
        <p14:creationId xmlns:p14="http://schemas.microsoft.com/office/powerpoint/2010/main" val="153025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463" y="804364"/>
            <a:ext cx="2891963" cy="145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Difficult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1451" y="804364"/>
            <a:ext cx="2952328" cy="145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Decisions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70463" y="2482948"/>
            <a:ext cx="8492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What happens when an athlete arrives 15 minutes after their declaration time?</a:t>
            </a:r>
          </a:p>
        </p:txBody>
      </p:sp>
      <p:pic>
        <p:nvPicPr>
          <p:cNvPr id="8" name="Picture 2" descr="C:\Users\Brenda\AppData\Local\Microsoft\Windows\INetCache\IE\B8UR7CIV\confused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51" y="3495910"/>
            <a:ext cx="23168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Brenda\AppData\Local\Microsoft\Windows\INetCache\IE\ARQGA79O\alarm_clock_PNG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03" y="3780166"/>
            <a:ext cx="27129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0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765" y="5892032"/>
            <a:ext cx="9144000" cy="9659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3631" y="867508"/>
            <a:ext cx="7815384" cy="46188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Our band of willing </a:t>
            </a:r>
          </a:p>
          <a:p>
            <a:pPr algn="ctr"/>
            <a:r>
              <a:rPr lang="en-U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volunteers are going to act this out</a:t>
            </a:r>
          </a:p>
          <a:p>
            <a:pPr algn="ctr"/>
            <a:endParaRPr lang="en-US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Scene 1 – Throwing your fellow officials under the bus. A purely fictional account</a:t>
            </a:r>
          </a:p>
          <a:p>
            <a:pPr algn="ctr"/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Scene 2 – Working together</a:t>
            </a:r>
          </a:p>
        </p:txBody>
      </p:sp>
    </p:spTree>
    <p:extLst>
      <p:ext uri="{BB962C8B-B14F-4D97-AF65-F5344CB8AC3E}">
        <p14:creationId xmlns:p14="http://schemas.microsoft.com/office/powerpoint/2010/main" val="186295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5" name="Picture 2" descr="C:\Users\Brenda\Desktop\Athletics\Olympics\Olympic and Paralympic Pictures\Officials Smile for the Camera\Action Officials\Getting Ready\3 (6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900119" cy="52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46061" y="1160697"/>
            <a:ext cx="4779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dirty="0">
              <a:solidFill>
                <a:srgbClr val="FF0000"/>
              </a:solidFill>
            </a:endParaRPr>
          </a:p>
          <a:p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1160697"/>
            <a:ext cx="4350486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</a:rPr>
              <a:t>How does the Call Room </a:t>
            </a:r>
          </a:p>
          <a:p>
            <a:r>
              <a:rPr lang="en-GB" sz="3200" dirty="0">
                <a:solidFill>
                  <a:srgbClr val="7030A0"/>
                </a:solidFill>
              </a:rPr>
              <a:t>work with these </a:t>
            </a:r>
          </a:p>
          <a:p>
            <a:r>
              <a:rPr lang="en-GB" sz="3200" dirty="0">
                <a:solidFill>
                  <a:srgbClr val="7030A0"/>
                </a:solidFill>
              </a:rPr>
              <a:t>Disciplines?</a:t>
            </a:r>
          </a:p>
          <a:p>
            <a:endParaRPr lang="en-GB" sz="3200" dirty="0">
              <a:solidFill>
                <a:srgbClr val="7030A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Field Officials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Start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7030A0"/>
                </a:solidFill>
              </a:rPr>
              <a:t>Photo Finish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Seeding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3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 descr="C:\Users\Brenda\Desktop\Athletics\Olympics\Olympic and Paralympic Pictures\Officials Smile for the Camera\Action Officials\Getting Ready\3 (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7140"/>
            <a:ext cx="5731510" cy="42983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408614" y="1359745"/>
            <a:ext cx="24774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</a:t>
            </a:r>
          </a:p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Tech</a:t>
            </a:r>
          </a:p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team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1" y="4691704"/>
            <a:ext cx="82840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/>
              <a:t>What do they do? </a:t>
            </a:r>
          </a:p>
        </p:txBody>
      </p:sp>
    </p:spTree>
    <p:extLst>
      <p:ext uri="{BB962C8B-B14F-4D97-AF65-F5344CB8AC3E}">
        <p14:creationId xmlns:p14="http://schemas.microsoft.com/office/powerpoint/2010/main" val="3124979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- coaching" id="{625CD08D-2911-474D-ADD8-0BBAD7B40B2C}" vid="{A03E9DBB-2AD6-4030-B10B-59B8FEA3A6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16E61ECD77C43A7695B35AA3CBE50" ma:contentTypeVersion="16" ma:contentTypeDescription="Create a new document." ma:contentTypeScope="" ma:versionID="c6f47f3605f16785cf1dfc1d4cb22b1f">
  <xsd:schema xmlns:xsd="http://www.w3.org/2001/XMLSchema" xmlns:xs="http://www.w3.org/2001/XMLSchema" xmlns:p="http://schemas.microsoft.com/office/2006/metadata/properties" xmlns:ns2="d4e97e60-d57b-46f0-8c68-1d25f9ddb920" xmlns:ns3="d4a48426-97cc-4a61-94fb-56c3682b2352" targetNamespace="http://schemas.microsoft.com/office/2006/metadata/properties" ma:root="true" ma:fieldsID="b701013f6d4352e705b63bcb1afd5ff1" ns2:_="" ns3:_="">
    <xsd:import namespace="d4e97e60-d57b-46f0-8c68-1d25f9ddb920"/>
    <xsd:import namespace="d4a48426-97cc-4a61-94fb-56c3682b2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97e60-d57b-46f0-8c68-1d25f9ddb9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1864b2-1c78-431e-8829-5aec5be414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48426-97cc-4a61-94fb-56c3682b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c8ceca-2b09-4946-bae4-220cf38f94f5}" ma:internalName="TaxCatchAll" ma:showField="CatchAllData" ma:web="d4a48426-97cc-4a61-94fb-56c3682b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e97e60-d57b-46f0-8c68-1d25f9ddb920">
      <Terms xmlns="http://schemas.microsoft.com/office/infopath/2007/PartnerControls"/>
    </lcf76f155ced4ddcb4097134ff3c332f>
    <TaxCatchAll xmlns="d4a48426-97cc-4a61-94fb-56c3682b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7D9478-6CF4-48F6-9F29-747EBA0C0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97e60-d57b-46f0-8c68-1d25f9ddb920"/>
    <ds:schemaRef ds:uri="d4a48426-97cc-4a61-94fb-56c3682b2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B10380-0211-4F9F-9D47-AD04814A60E3}">
  <ds:schemaRefs>
    <ds:schemaRef ds:uri="http://schemas.microsoft.com/office/2006/metadata/properties"/>
    <ds:schemaRef ds:uri="http://schemas.microsoft.com/office/infopath/2007/PartnerControls"/>
    <ds:schemaRef ds:uri="d4e97e60-d57b-46f0-8c68-1d25f9ddb920"/>
    <ds:schemaRef ds:uri="d4a48426-97cc-4a61-94fb-56c3682b2352"/>
  </ds:schemaRefs>
</ds:datastoreItem>
</file>

<file path=customXml/itemProps3.xml><?xml version="1.0" encoding="utf-8"?>
<ds:datastoreItem xmlns:ds="http://schemas.openxmlformats.org/officeDocument/2006/customXml" ds:itemID="{6E1EE3A0-D73D-47C6-9498-5167958C46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- coaching</Template>
  <TotalTime>420</TotalTime>
  <Words>396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Ritchie</dc:creator>
  <cp:lastModifiedBy>Sophie Allan</cp:lastModifiedBy>
  <cp:revision>54</cp:revision>
  <cp:lastPrinted>2017-08-31T09:19:47Z</cp:lastPrinted>
  <dcterms:created xsi:type="dcterms:W3CDTF">2017-08-31T09:42:49Z</dcterms:created>
  <dcterms:modified xsi:type="dcterms:W3CDTF">2022-11-09T12:05:11Z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0x01010042016E61ECD77C43A7695B35AA3CBE50</vt:lpwstr>
  </property>
  <property fmtid="{D5CDD505-2E9C-101B-9397-08002B2CF9AE}" pid="3" name="MediaServiceImageTags">
    <vt:lpwstr/>
  </property>
</Properties>
</file>