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MacEwan" userId="501fc4d99e8303d4" providerId="LiveId" clId="{81EFA4C4-CD64-4E81-B34F-040400C3FFB3}"/>
    <pc:docChg chg="modSld sldOrd">
      <pc:chgData name="Joyce MacEwan" userId="501fc4d99e8303d4" providerId="LiveId" clId="{81EFA4C4-CD64-4E81-B34F-040400C3FFB3}" dt="2022-11-09T11:52:48.234" v="1"/>
      <pc:docMkLst>
        <pc:docMk/>
      </pc:docMkLst>
      <pc:sldChg chg="ord">
        <pc:chgData name="Joyce MacEwan" userId="501fc4d99e8303d4" providerId="LiveId" clId="{81EFA4C4-CD64-4E81-B34F-040400C3FFB3}" dt="2022-11-09T11:52:48.234" v="1"/>
        <pc:sldMkLst>
          <pc:docMk/>
          <pc:sldMk cId="369170162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01E7-B5D0-42CC-F7F3-9D3DFF15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FF249-5669-AA97-5116-D4F139F45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2C30F-6DE2-D631-FE98-396D7F3F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D37C1-F0B6-B656-D124-909F1986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5080-E002-0BD2-46F6-AA69E974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1D40-4744-F2FE-5556-C0A20637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9ADEF-6C96-C41D-7BAB-B9699DCC7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ECEA-CEFE-A2BB-0812-9E46F262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17E3-BD9F-5BB7-4C84-FE13B59E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1F4C-F2CE-7183-C875-B69345C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5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BAD5F-017A-B04A-F827-37212E80E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6F3B-9814-B48A-DADE-A727535DD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3ECD-09A1-73FD-4372-7AF93519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CC0A-A440-77CD-BE05-BD54F4F1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2D27-B973-A6F4-394E-A3470401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6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400C-CF52-D1C0-214D-05896310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057C-CFD7-4EB6-1A1B-D3CD19EDF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3782E-6FF9-676A-B5E3-91B8C96F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C9680-B689-C793-434A-181950BF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92597-5B8B-8950-26E9-CEE7E7B9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8A71-3FAE-DB87-EEBD-AF2ABFDA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87456-8B99-D14E-659E-DE6D7651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A210C-8E55-2E6E-87E8-4A5DC422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AE93B-8520-B77D-E62A-798E1944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7C3B0-345E-997E-6F20-8D453C5D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9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9B69-5B99-571F-B8C8-DA3E56D7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1A5A-6586-906C-0E1A-2BE716C3C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C9BFC-A8B2-ACA9-751C-F8F279BE5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2BFB6-14DD-090C-F300-9CD40056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DA7C3-609F-A074-8060-A409AC27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AA528-2CAD-79FE-4FF0-6186E8A1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EA82-E62C-194E-2477-C6BAEC3A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04B0D-E8DB-827A-6F71-28F045C78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9B8FE-BC72-F474-50E4-D40B3E35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8CEA4-9D0E-9E0D-6471-BBBF8E4AD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64B9E-E331-BB1D-52C9-498381443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8AE0B-672A-BB14-BC8A-02F24BBC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9455F-0AA4-58AB-60EC-4798BC5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D83B5-FE86-B42E-FDA9-7D71F54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5779-A6C8-E12B-8A43-F086A521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56B79-7776-BE4B-53EC-81E583A9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41D9F-1793-2CE0-59AD-2BA50999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B299E-8779-D5DF-B1F7-0D2DB214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0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51BAE-2073-1E25-A28A-63120BD3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D5B3D-6A01-1636-57AA-2FCD5AE5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C794E-C2AC-6CC0-0438-BE0B3798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3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4889-038F-F9F5-F5FF-09E9C4EF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FFDF-5970-6784-7CEC-297A28B8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917CC-3FD0-7BA5-AB0B-0EE48EC2F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DC5B-A1D7-E6BA-7783-8D69657F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87258-4333-054F-949D-1714CE0C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17575-0F20-CB84-1465-AF2DDDCB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C931-01E4-28E7-E32F-B77CD75A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64D29-9974-4933-D031-380FCB2E4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EB5F1-6817-0D26-AE7F-87EE1E09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829DB-6A19-0CFB-7F1C-5C690BC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2C193-92D9-2F8D-5EA4-2F8F27BA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F186E-FB81-580A-5DE3-F2389C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55026-F89A-33F7-785B-2EBF8F35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0196A-F268-7077-64EE-C5599CEA5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ED479-AB7F-AA60-5316-3265F964C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0502-9D05-41BD-8489-D8BFCA148C6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4D0F5-46EC-DA07-6227-B3115694D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44CFD-3E5B-D295-1CBA-47986F441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C1D-103F-43F6-A1DF-26A32220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0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7CA9-2F9E-6E60-3EC3-44A30407A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Liz’s </a:t>
            </a:r>
            <a:r>
              <a:rPr lang="en-GB" sz="8000" dirty="0" err="1"/>
              <a:t>Vollies</a:t>
            </a:r>
            <a:endParaRPr lang="en-GB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CD181-1D6C-A9E7-33C1-624FB67A6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5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CECA-1E4C-E54D-DEBE-BADF1EE9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floor, knife&#10;&#10;Description automatically generated">
            <a:extLst>
              <a:ext uri="{FF2B5EF4-FFF2-40B4-BE49-F238E27FC236}">
                <a16:creationId xmlns:a16="http://schemas.microsoft.com/office/drawing/2014/main" id="{5B2A9FE7-DC53-AEF8-F8F8-95E6DA377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4974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96BA-A8E8-9994-3239-A24F7CD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573E-0F4D-4737-6D86-46B1FD42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B5C956-BA2E-0897-D33B-7CEADAD10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580226"/>
              </p:ext>
            </p:extLst>
          </p:nvPr>
        </p:nvGraphicFramePr>
        <p:xfrm>
          <a:off x="730526" y="41275"/>
          <a:ext cx="10730947" cy="677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75526" imgH="8122999" progId="Excel.Sheet.8">
                  <p:embed/>
                </p:oleObj>
              </mc:Choice>
              <mc:Fallback>
                <p:oleObj name="Worksheet" r:id="rId2" imgW="9075526" imgH="8122999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B5C956-BA2E-0897-D33B-7CEADAD10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526" y="41275"/>
                        <a:ext cx="10730947" cy="677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4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14C987-32FE-214D-315C-9B4AE1232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8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tand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8BB0EFA8-DACD-C0C0-5287-7F24CDBFF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7" b="247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0401-84F7-070C-111A-E5D5A57C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BFBF151D-9198-A92A-6DB1-5C93C037B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7505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6E61ECD77C43A7695B35AA3CBE50" ma:contentTypeVersion="16" ma:contentTypeDescription="Create a new document." ma:contentTypeScope="" ma:versionID="c6f47f3605f16785cf1dfc1d4cb22b1f">
  <xsd:schema xmlns:xsd="http://www.w3.org/2001/XMLSchema" xmlns:xs="http://www.w3.org/2001/XMLSchema" xmlns:p="http://schemas.microsoft.com/office/2006/metadata/properties" xmlns:ns2="d4e97e60-d57b-46f0-8c68-1d25f9ddb920" xmlns:ns3="d4a48426-97cc-4a61-94fb-56c3682b2352" targetNamespace="http://schemas.microsoft.com/office/2006/metadata/properties" ma:root="true" ma:fieldsID="b701013f6d4352e705b63bcb1afd5ff1" ns2:_="" ns3:_="">
    <xsd:import namespace="d4e97e60-d57b-46f0-8c68-1d25f9ddb920"/>
    <xsd:import namespace="d4a48426-97cc-4a61-94fb-56c3682b2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97e60-d57b-46f0-8c68-1d25f9ddb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1864b2-1c78-431e-8829-5aec5be414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8426-97cc-4a61-94fb-56c3682b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8ceca-2b09-4946-bae4-220cf38f94f5}" ma:internalName="TaxCatchAll" ma:showField="CatchAllData" ma:web="d4a48426-97cc-4a61-94fb-56c3682b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B11AE-DCBB-4C87-9095-38B179811815}"/>
</file>

<file path=customXml/itemProps2.xml><?xml version="1.0" encoding="utf-8"?>
<ds:datastoreItem xmlns:ds="http://schemas.openxmlformats.org/officeDocument/2006/customXml" ds:itemID="{1FEF8EC9-D062-4A6E-9AB5-843DBA9417E1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Microsoft Excel 97-2003 Worksheet</vt:lpstr>
      <vt:lpstr>Liz’s Vollies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Liz’s Vollies</dc:title>
  <dc:creator>Joyce MacEwan</dc:creator>
  <cp:lastModifiedBy>Joyce MacEwan</cp:lastModifiedBy>
  <cp:revision>1</cp:revision>
  <dcterms:created xsi:type="dcterms:W3CDTF">2022-11-09T11:16:56Z</dcterms:created>
  <dcterms:modified xsi:type="dcterms:W3CDTF">2022-11-09T11:52:57Z</dcterms:modified>
</cp:coreProperties>
</file>