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ls" ContentType="application/vnd.ms-exce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59" r:id="rId5"/>
    <p:sldId id="261" r:id="rId6"/>
    <p:sldId id="260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33" autoAdjust="0"/>
    <p:restoredTop sz="94660"/>
  </p:normalViewPr>
  <p:slideViewPr>
    <p:cSldViewPr snapToGrid="0">
      <p:cViewPr varScale="1">
        <p:scale>
          <a:sx n="58" d="100"/>
          <a:sy n="58" d="100"/>
        </p:scale>
        <p:origin x="62" y="5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openxmlformats.org/officeDocument/2006/relationships/customXml" Target="../customXml/item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Relationship Id="rId14" Type="http://schemas.openxmlformats.org/officeDocument/2006/relationships/customXml" Target="../customXml/item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yce MacEwan" userId="501fc4d99e8303d4" providerId="LiveId" clId="{81EFA4C4-CD64-4E81-B34F-040400C3FFB3}"/>
    <pc:docChg chg="modSld sldOrd">
      <pc:chgData name="Joyce MacEwan" userId="501fc4d99e8303d4" providerId="LiveId" clId="{81EFA4C4-CD64-4E81-B34F-040400C3FFB3}" dt="2022-11-09T11:52:48.234" v="1"/>
      <pc:docMkLst>
        <pc:docMk/>
      </pc:docMkLst>
      <pc:sldChg chg="ord">
        <pc:chgData name="Joyce MacEwan" userId="501fc4d99e8303d4" providerId="LiveId" clId="{81EFA4C4-CD64-4E81-B34F-040400C3FFB3}" dt="2022-11-09T11:52:48.234" v="1"/>
        <pc:sldMkLst>
          <pc:docMk/>
          <pc:sldMk cId="3691701623" sldId="261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5C01E7-B5D0-42CC-F7F3-9D3DFF15B0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0AFF249-5669-AA97-5116-D4F139F4511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C2C30F-6DE2-D631-FE98-396D7F3FCE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70502-9D05-41BD-8489-D8BFCA148C69}" type="datetimeFigureOut">
              <a:rPr lang="en-GB" smtClean="0"/>
              <a:t>09/11/2022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7D37C1-F0B6-B656-D124-909F1986B7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C25080-E002-0BD2-46F6-AA69E97495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80C1D-103F-43F6-A1DF-26A32220BC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9092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BA400C-CF52-D1C0-214D-0589631087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79057C-CFD7-4EB6-1A1B-D3CD19EDFF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93782E-6FF9-676A-B5E3-91B8C96FAE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70502-9D05-41BD-8489-D8BFCA148C69}" type="datetimeFigureOut">
              <a:rPr lang="en-GB" smtClean="0"/>
              <a:t>09/11/2022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3C9680-B689-C793-434A-181950BFA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492597-5B8B-8950-26E9-CEE7E7B929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80C1D-103F-43F6-A1DF-26A32220BC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07294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698A71-3FAE-DB87-EEBD-AF2ABFDA86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D87456-8B99-D14E-659E-DE6D765127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BA210C-8E55-2E6E-87E8-4A5DC4222C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70502-9D05-41BD-8489-D8BFCA148C69}" type="datetimeFigureOut">
              <a:rPr lang="en-GB" smtClean="0"/>
              <a:t>09/11/2022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AAE93B-8520-B77D-E62A-798E194459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E7C3B0-345E-997E-6F20-8D453C5DCA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80C1D-103F-43F6-A1DF-26A32220BC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23924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F79B69-5B99-571F-B8C8-DA3E56D71D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DA1A5A-6586-906C-0E1A-2BE716C3CF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91C9BFC-A8B2-ACA9-751C-F8F279BE52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9F2BFB6-14DD-090C-F300-9CD4005620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70502-9D05-41BD-8489-D8BFCA148C69}" type="datetimeFigureOut">
              <a:rPr lang="en-GB" smtClean="0"/>
              <a:t>09/11/2022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C4DA7C3-609F-A074-8060-A409AC27B8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9EAA528-2CAD-79FE-4FF0-6186E8A189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80C1D-103F-43F6-A1DF-26A32220BC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57858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66EA82-E62C-194E-2477-C6BAEC3AB2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604B0D-E8DB-827A-6F71-28F045C78F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9F9B8FE-BC72-F474-50E4-D40B3E35AB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D78CEA4-9D0E-9E0D-6471-BBBF8E4AD1B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9364B9E-E331-BB1D-52C9-4983814439B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018AE0B-672A-BB14-BC8A-02F24BBC31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70502-9D05-41BD-8489-D8BFCA148C69}" type="datetimeFigureOut">
              <a:rPr lang="en-GB" smtClean="0"/>
              <a:t>09/11/2022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EB9455F-0AA4-58AB-60EC-4798BC5A1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F7D83B5-FE86-B42E-FDA9-7D71F54FB1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80C1D-103F-43F6-A1DF-26A32220BC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08560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4A5779-A6C8-E12B-8A43-F086A521EA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3556B79-7776-BE4B-53EC-81E583A90C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70502-9D05-41BD-8489-D8BFCA148C69}" type="datetimeFigureOut">
              <a:rPr lang="en-GB" smtClean="0"/>
              <a:t>09/11/2022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9941D9F-1793-2CE0-59AD-2BA509990F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FAB299E-8779-D5DF-B1F7-0D2DB21433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80C1D-103F-43F6-A1DF-26A32220BC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72006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A651BAE-2073-1E25-A28A-63120BD34F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70502-9D05-41BD-8489-D8BFCA148C69}" type="datetimeFigureOut">
              <a:rPr lang="en-GB" smtClean="0"/>
              <a:t>09/11/2022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3FD5B3D-6A01-1636-57AA-2FCD5AE503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1C794E-C2AC-6CC0-0438-BE0B37988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80C1D-103F-43F6-A1DF-26A32220BC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20383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E24889-038F-F9F5-F5FF-09E9C4EF81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36FFDF-5970-6784-7CEC-297A28B89A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5917CC-3FD0-7BA5-AB0B-0EE48EC2FFC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05DDC5B-A1D7-E6BA-7783-8D69657F68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70502-9D05-41BD-8489-D8BFCA148C69}" type="datetimeFigureOut">
              <a:rPr lang="en-GB" smtClean="0"/>
              <a:t>09/11/2022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5587258-4333-054F-949D-1714CE0C15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1117575-0F20-CB84-1465-AF2DDDCBA2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80C1D-103F-43F6-A1DF-26A32220BC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6912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67C931-01E4-28E7-E32F-B77CD75ABB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6764D29-9974-4933-D031-380FCB2E495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1EB5F1-6817-0D26-AE7F-87EE1E0925F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B1829DB-6A19-0CFB-7F1C-5C690BC0E3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70502-9D05-41BD-8489-D8BFCA148C69}" type="datetimeFigureOut">
              <a:rPr lang="en-GB" smtClean="0"/>
              <a:t>09/11/2022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12C193-92D9-2F8D-5EA4-2F8F27BA62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FFF186E-FB81-580A-5DE3-F2389C6B84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80C1D-103F-43F6-A1DF-26A32220BC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83080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D11D40-4744-F2FE-5556-C0A2063722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E59ADEF-6C96-C41D-7BAB-B9699DCC72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5DECEA-CEFE-A2BB-0812-9E46F262FC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70502-9D05-41BD-8489-D8BFCA148C69}" type="datetimeFigureOut">
              <a:rPr lang="en-GB" smtClean="0"/>
              <a:t>09/11/2022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9217E3-BD9F-5BB7-4C84-FE13B59E26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FF1F4C-F2CE-7183-C875-B69345C789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80C1D-103F-43F6-A1DF-26A32220BC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83545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A6BAD5F-017A-B04A-F827-37212E80E01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4026F3B-9814-B48A-DADE-A727535DD8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B73ECD-09A1-73FD-4372-7AF93519D8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70502-9D05-41BD-8489-D8BFCA148C69}" type="datetimeFigureOut">
              <a:rPr lang="en-GB" smtClean="0"/>
              <a:t>09/11/2022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33CC0A-A440-77CD-BE05-BD54F4F1FC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542D27-B973-A6F4-394E-A347040156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80C1D-103F-43F6-A1DF-26A32220BC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55616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F955026-F89A-33F7-785B-2EBF8F3570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10196A-F268-7077-64EE-C5599CEA53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DED479-AB7F-AA60-5316-3265F964CBD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870502-9D05-41BD-8489-D8BFCA148C69}" type="datetimeFigureOut">
              <a:rPr lang="en-GB" smtClean="0"/>
              <a:t>09/11/2022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E4D0F5-46EC-DA07-6227-B3115694DA2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E44CFD-3E5B-D295-1CBA-47986F44150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580C1D-103F-43F6-A1DF-26A32220BC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16035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oleObject" Target="../embeddings/Microsoft_Excel_97-2003_Worksheet.xls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BE7CA9-2F9E-6E60-3EC3-44A30407A43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GB" sz="8000" dirty="0"/>
              <a:t>Liz’s </a:t>
            </a:r>
            <a:r>
              <a:rPr lang="en-GB" sz="8000" dirty="0" err="1"/>
              <a:t>Vollies</a:t>
            </a:r>
            <a:endParaRPr lang="en-GB" sz="80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5FCD181-1D6C-A9E7-33C1-624FB67A68A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14595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DCCECA-1E4C-E54D-DEBE-BADF1EE938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Content Placeholder 4" descr="A picture containing floor, knife&#10;&#10;Description automatically generated">
            <a:extLst>
              <a:ext uri="{FF2B5EF4-FFF2-40B4-BE49-F238E27FC236}">
                <a16:creationId xmlns:a16="http://schemas.microsoft.com/office/drawing/2014/main" id="{5B2A9FE7-DC53-AEF8-F8F8-95E6DA377FB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5108" y="1825625"/>
            <a:ext cx="5801784" cy="4351338"/>
          </a:xfrm>
        </p:spPr>
      </p:pic>
    </p:spTree>
    <p:extLst>
      <p:ext uri="{BB962C8B-B14F-4D97-AF65-F5344CB8AC3E}">
        <p14:creationId xmlns:p14="http://schemas.microsoft.com/office/powerpoint/2010/main" val="23497460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0196BA-A8E8-9994-3239-A24F7CDD88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5F573E-0F4D-4737-6D86-46B1FD422A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E2B5C956-BA2E-0897-D33B-7CEADAD1008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33580226"/>
              </p:ext>
            </p:extLst>
          </p:nvPr>
        </p:nvGraphicFramePr>
        <p:xfrm>
          <a:off x="730526" y="41275"/>
          <a:ext cx="10730947" cy="6775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9075526" imgH="8122999" progId="Excel.Sheet.8">
                  <p:embed/>
                </p:oleObj>
              </mc:Choice>
              <mc:Fallback>
                <p:oleObj name="Worksheet" r:id="rId2" imgW="9075526" imgH="8122999" progId="Excel.Sheet.8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E2B5C956-BA2E-0897-D33B-7CEADAD1008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730526" y="41275"/>
                        <a:ext cx="10730947" cy="67754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13435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814C987-32FE-214D-315C-9B4AE1232EE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729" b="8160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92030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 descr="A group of people standing next to a sign&#10;&#10;Description automatically generated with medium confidence">
            <a:extLst>
              <a:ext uri="{FF2B5EF4-FFF2-40B4-BE49-F238E27FC236}">
                <a16:creationId xmlns:a16="http://schemas.microsoft.com/office/drawing/2014/main" id="{8BB0EFA8-DACD-C0C0-5287-7F24CDBFF54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267" b="2476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17016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DA0401-84F7-070C-111A-E5D5A57C85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Content Placeholder 4" descr="Logo, company name&#10;&#10;Description automatically generated">
            <a:extLst>
              <a:ext uri="{FF2B5EF4-FFF2-40B4-BE49-F238E27FC236}">
                <a16:creationId xmlns:a16="http://schemas.microsoft.com/office/drawing/2014/main" id="{BFBF151D-9198-A92A-6DB1-5C93C037B4A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8144" y="1825625"/>
            <a:ext cx="7735712" cy="4351338"/>
          </a:xfrm>
        </p:spPr>
      </p:pic>
    </p:spTree>
    <p:extLst>
      <p:ext uri="{BB962C8B-B14F-4D97-AF65-F5344CB8AC3E}">
        <p14:creationId xmlns:p14="http://schemas.microsoft.com/office/powerpoint/2010/main" val="20750598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2016E61ECD77C43A7695B35AA3CBE50" ma:contentTypeVersion="16" ma:contentTypeDescription="Create a new document." ma:contentTypeScope="" ma:versionID="c6f47f3605f16785cf1dfc1d4cb22b1f">
  <xsd:schema xmlns:xsd="http://www.w3.org/2001/XMLSchema" xmlns:xs="http://www.w3.org/2001/XMLSchema" xmlns:p="http://schemas.microsoft.com/office/2006/metadata/properties" xmlns:ns2="d4e97e60-d57b-46f0-8c68-1d25f9ddb920" xmlns:ns3="d4a48426-97cc-4a61-94fb-56c3682b2352" targetNamespace="http://schemas.microsoft.com/office/2006/metadata/properties" ma:root="true" ma:fieldsID="b701013f6d4352e705b63bcb1afd5ff1" ns2:_="" ns3:_="">
    <xsd:import namespace="d4e97e60-d57b-46f0-8c68-1d25f9ddb920"/>
    <xsd:import namespace="d4a48426-97cc-4a61-94fb-56c3682b235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4e97e60-d57b-46f0-8c68-1d25f9ddb92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ec1864b2-1c78-431e-8829-5aec5be4143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4a48426-97cc-4a61-94fb-56c3682b2352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cfc8ceca-2b09-4946-bae4-220cf38f94f5}" ma:internalName="TaxCatchAll" ma:showField="CatchAllData" ma:web="d4a48426-97cc-4a61-94fb-56c3682b235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FDB11AE-DCBB-4C87-9095-38B179811815}"/>
</file>

<file path=customXml/itemProps2.xml><?xml version="1.0" encoding="utf-8"?>
<ds:datastoreItem xmlns:ds="http://schemas.openxmlformats.org/officeDocument/2006/customXml" ds:itemID="{1FEF8EC9-D062-4A6E-9AB5-843DBA9417E1}"/>
</file>

<file path=docProps/app.xml><?xml version="1.0" encoding="utf-8"?>
<Properties xmlns="http://schemas.openxmlformats.org/officeDocument/2006/extended-properties" xmlns:vt="http://schemas.openxmlformats.org/officeDocument/2006/docPropsVTypes">
  <TotalTime>36</TotalTime>
  <Words>2</Words>
  <Application>Microsoft Office PowerPoint</Application>
  <PresentationFormat>Widescreen</PresentationFormat>
  <Paragraphs>1</Paragraphs>
  <Slides>6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Microsoft Excel 97-2003 Worksheet</vt:lpstr>
      <vt:lpstr>Liz’s Vollies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Liz’s Vollies</dc:title>
  <dc:creator>Joyce MacEwan</dc:creator>
  <cp:lastModifiedBy>Joyce MacEwan</cp:lastModifiedBy>
  <cp:revision>1</cp:revision>
  <dcterms:created xsi:type="dcterms:W3CDTF">2022-11-09T11:16:56Z</dcterms:created>
  <dcterms:modified xsi:type="dcterms:W3CDTF">2022-11-09T11:52:57Z</dcterms:modified>
</cp:coreProperties>
</file>