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65" r:id="rId5"/>
    <p:sldId id="272" r:id="rId6"/>
    <p:sldId id="266" r:id="rId7"/>
    <p:sldId id="269" r:id="rId8"/>
    <p:sldId id="267" r:id="rId9"/>
    <p:sldId id="268" r:id="rId10"/>
    <p:sldId id="273" r:id="rId11"/>
    <p:sldId id="271" r:id="rId12"/>
    <p:sldId id="270" r:id="rId13"/>
    <p:sldId id="274" r:id="rId14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30FD0D-5222-4BB2-A4D3-BAEF129D3FBF}" v="50" dt="2022-11-09T14:39:53.8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1459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 Rose" userId="2a938e418e02e999" providerId="LiveId" clId="{5C43B9B2-058B-4672-9EAB-196F1B1E71B6}"/>
    <pc:docChg chg="undo custSel addSld modSld sldOrd">
      <pc:chgData name="Carol Rose" userId="2a938e418e02e999" providerId="LiveId" clId="{5C43B9B2-058B-4672-9EAB-196F1B1E71B6}" dt="2022-10-18T15:53:26.047" v="421" actId="1076"/>
      <pc:docMkLst>
        <pc:docMk/>
      </pc:docMkLst>
      <pc:sldChg chg="addSp delSp modSp mod">
        <pc:chgData name="Carol Rose" userId="2a938e418e02e999" providerId="LiveId" clId="{5C43B9B2-058B-4672-9EAB-196F1B1E71B6}" dt="2022-10-18T15:39:58.278" v="290" actId="14100"/>
        <pc:sldMkLst>
          <pc:docMk/>
          <pc:sldMk cId="204739324" sldId="265"/>
        </pc:sldMkLst>
        <pc:spChg chg="mod">
          <ac:chgData name="Carol Rose" userId="2a938e418e02e999" providerId="LiveId" clId="{5C43B9B2-058B-4672-9EAB-196F1B1E71B6}" dt="2022-10-18T15:39:43.106" v="287" actId="1076"/>
          <ac:spMkLst>
            <pc:docMk/>
            <pc:sldMk cId="204739324" sldId="265"/>
            <ac:spMk id="2" creationId="{1328EE32-3E47-5B92-B68B-B1D0CBC539C2}"/>
          </ac:spMkLst>
        </pc:spChg>
        <pc:spChg chg="del mod">
          <ac:chgData name="Carol Rose" userId="2a938e418e02e999" providerId="LiveId" clId="{5C43B9B2-058B-4672-9EAB-196F1B1E71B6}" dt="2022-10-18T14:47:47.549" v="56" actId="478"/>
          <ac:spMkLst>
            <pc:docMk/>
            <pc:sldMk cId="204739324" sldId="265"/>
            <ac:spMk id="27" creationId="{FADD59F7-D897-04FE-8697-6A4794418B00}"/>
          </ac:spMkLst>
        </pc:spChg>
        <pc:spChg chg="mod">
          <ac:chgData name="Carol Rose" userId="2a938e418e02e999" providerId="LiveId" clId="{5C43B9B2-058B-4672-9EAB-196F1B1E71B6}" dt="2022-10-18T15:18:41.026" v="173" actId="1076"/>
          <ac:spMkLst>
            <pc:docMk/>
            <pc:sldMk cId="204739324" sldId="265"/>
            <ac:spMk id="33" creationId="{E6BD4336-AB85-F0F8-1B67-67250107ADF9}"/>
          </ac:spMkLst>
        </pc:spChg>
        <pc:spChg chg="mod">
          <ac:chgData name="Carol Rose" userId="2a938e418e02e999" providerId="LiveId" clId="{5C43B9B2-058B-4672-9EAB-196F1B1E71B6}" dt="2022-10-18T15:39:58.278" v="290" actId="14100"/>
          <ac:spMkLst>
            <pc:docMk/>
            <pc:sldMk cId="204739324" sldId="265"/>
            <ac:spMk id="43" creationId="{92B728B3-4776-E325-79E2-F0FD7606ABF9}"/>
          </ac:spMkLst>
        </pc:spChg>
        <pc:spChg chg="mod">
          <ac:chgData name="Carol Rose" userId="2a938e418e02e999" providerId="LiveId" clId="{5C43B9B2-058B-4672-9EAB-196F1B1E71B6}" dt="2022-10-18T15:39:26.954" v="284" actId="1076"/>
          <ac:spMkLst>
            <pc:docMk/>
            <pc:sldMk cId="204739324" sldId="265"/>
            <ac:spMk id="62" creationId="{5BE654C2-2381-4F84-D825-3D6277FD1DD4}"/>
          </ac:spMkLst>
        </pc:spChg>
        <pc:spChg chg="mod">
          <ac:chgData name="Carol Rose" userId="2a938e418e02e999" providerId="LiveId" clId="{5C43B9B2-058B-4672-9EAB-196F1B1E71B6}" dt="2022-10-18T15:39:31.786" v="285" actId="1076"/>
          <ac:spMkLst>
            <pc:docMk/>
            <pc:sldMk cId="204739324" sldId="265"/>
            <ac:spMk id="64" creationId="{83B4FBB2-0A4C-C5CC-CF61-EED287659DEF}"/>
          </ac:spMkLst>
        </pc:spChg>
        <pc:spChg chg="del mod">
          <ac:chgData name="Carol Rose" userId="2a938e418e02e999" providerId="LiveId" clId="{5C43B9B2-058B-4672-9EAB-196F1B1E71B6}" dt="2022-10-18T14:56:49.004" v="79" actId="478"/>
          <ac:spMkLst>
            <pc:docMk/>
            <pc:sldMk cId="204739324" sldId="265"/>
            <ac:spMk id="65" creationId="{F6B7C33F-239A-3E12-3CAB-E7B0152D2EEB}"/>
          </ac:spMkLst>
        </pc:spChg>
        <pc:spChg chg="del mod">
          <ac:chgData name="Carol Rose" userId="2a938e418e02e999" providerId="LiveId" clId="{5C43B9B2-058B-4672-9EAB-196F1B1E71B6}" dt="2022-10-18T15:17:56.018" v="162" actId="478"/>
          <ac:spMkLst>
            <pc:docMk/>
            <pc:sldMk cId="204739324" sldId="265"/>
            <ac:spMk id="66" creationId="{6F27E462-5760-A85D-0E33-6A59A9E2FFB8}"/>
          </ac:spMkLst>
        </pc:spChg>
        <pc:picChg chg="add mod">
          <ac:chgData name="Carol Rose" userId="2a938e418e02e999" providerId="LiveId" clId="{5C43B9B2-058B-4672-9EAB-196F1B1E71B6}" dt="2022-10-18T14:58:38.137" v="93" actId="14100"/>
          <ac:picMkLst>
            <pc:docMk/>
            <pc:sldMk cId="204739324" sldId="265"/>
            <ac:picMk id="6" creationId="{E4A17E27-7BA3-5EA2-A0DC-C3D020BA43AC}"/>
          </ac:picMkLst>
        </pc:picChg>
        <pc:picChg chg="add mod">
          <ac:chgData name="Carol Rose" userId="2a938e418e02e999" providerId="LiveId" clId="{5C43B9B2-058B-4672-9EAB-196F1B1E71B6}" dt="2022-10-18T15:01:47.677" v="121" actId="1076"/>
          <ac:picMkLst>
            <pc:docMk/>
            <pc:sldMk cId="204739324" sldId="265"/>
            <ac:picMk id="8" creationId="{F8B7D2CF-A594-DF53-6844-49EEDD617CD4}"/>
          </ac:picMkLst>
        </pc:picChg>
        <pc:picChg chg="add mod">
          <ac:chgData name="Carol Rose" userId="2a938e418e02e999" providerId="LiveId" clId="{5C43B9B2-058B-4672-9EAB-196F1B1E71B6}" dt="2022-10-18T15:01:45.096" v="120" actId="1076"/>
          <ac:picMkLst>
            <pc:docMk/>
            <pc:sldMk cId="204739324" sldId="265"/>
            <ac:picMk id="10" creationId="{0E2B0311-A2B3-0D5C-6933-28CDB5279187}"/>
          </ac:picMkLst>
        </pc:picChg>
        <pc:picChg chg="add mod">
          <ac:chgData name="Carol Rose" userId="2a938e418e02e999" providerId="LiveId" clId="{5C43B9B2-058B-4672-9EAB-196F1B1E71B6}" dt="2022-10-18T15:18:37.694" v="172" actId="1076"/>
          <ac:picMkLst>
            <pc:docMk/>
            <pc:sldMk cId="204739324" sldId="265"/>
            <ac:picMk id="12" creationId="{020F04B4-26DF-7CEB-AF33-4E68470FB331}"/>
          </ac:picMkLst>
        </pc:picChg>
        <pc:picChg chg="add mod">
          <ac:chgData name="Carol Rose" userId="2a938e418e02e999" providerId="LiveId" clId="{5C43B9B2-058B-4672-9EAB-196F1B1E71B6}" dt="2022-10-18T15:38:42.294" v="281" actId="14100"/>
          <ac:picMkLst>
            <pc:docMk/>
            <pc:sldMk cId="204739324" sldId="265"/>
            <ac:picMk id="14" creationId="{D07E0772-EA40-0230-9B42-EDD6184009F9}"/>
          </ac:picMkLst>
        </pc:picChg>
        <pc:picChg chg="mod">
          <ac:chgData name="Carol Rose" userId="2a938e418e02e999" providerId="LiveId" clId="{5C43B9B2-058B-4672-9EAB-196F1B1E71B6}" dt="2022-10-18T14:59:51.965" v="110" actId="1076"/>
          <ac:picMkLst>
            <pc:docMk/>
            <pc:sldMk cId="204739324" sldId="265"/>
            <ac:picMk id="49" creationId="{EBC037CE-F3DC-3877-CFA8-A62E6EA6205F}"/>
          </ac:picMkLst>
        </pc:picChg>
        <pc:picChg chg="mod">
          <ac:chgData name="Carol Rose" userId="2a938e418e02e999" providerId="LiveId" clId="{5C43B9B2-058B-4672-9EAB-196F1B1E71B6}" dt="2022-10-18T14:59:54.809" v="111" actId="1076"/>
          <ac:picMkLst>
            <pc:docMk/>
            <pc:sldMk cId="204739324" sldId="265"/>
            <ac:picMk id="51" creationId="{D63F8BAC-9E5C-C554-635B-F3D66A6B35C0}"/>
          </ac:picMkLst>
        </pc:picChg>
        <pc:picChg chg="del mod">
          <ac:chgData name="Carol Rose" userId="2a938e418e02e999" providerId="LiveId" clId="{5C43B9B2-058B-4672-9EAB-196F1B1E71B6}" dt="2022-10-18T15:01:11.515" v="114" actId="478"/>
          <ac:picMkLst>
            <pc:docMk/>
            <pc:sldMk cId="204739324" sldId="265"/>
            <ac:picMk id="53" creationId="{4406E4D0-7804-8131-3DEA-F08149D5B1E8}"/>
          </ac:picMkLst>
        </pc:picChg>
        <pc:picChg chg="mod">
          <ac:chgData name="Carol Rose" userId="2a938e418e02e999" providerId="LiveId" clId="{5C43B9B2-058B-4672-9EAB-196F1B1E71B6}" dt="2022-10-18T15:02:23.933" v="127" actId="1076"/>
          <ac:picMkLst>
            <pc:docMk/>
            <pc:sldMk cId="204739324" sldId="265"/>
            <ac:picMk id="55" creationId="{1046213B-C23F-70B8-994E-7E665AE1D4D9}"/>
          </ac:picMkLst>
        </pc:picChg>
        <pc:picChg chg="mod">
          <ac:chgData name="Carol Rose" userId="2a938e418e02e999" providerId="LiveId" clId="{5C43B9B2-058B-4672-9EAB-196F1B1E71B6}" dt="2022-10-18T15:38:47.550" v="282" actId="1076"/>
          <ac:picMkLst>
            <pc:docMk/>
            <pc:sldMk cId="204739324" sldId="265"/>
            <ac:picMk id="57" creationId="{B28E896C-50A5-129A-B8AB-F5AC4FCDA120}"/>
          </ac:picMkLst>
        </pc:picChg>
        <pc:picChg chg="del mod">
          <ac:chgData name="Carol Rose" userId="2a938e418e02e999" providerId="LiveId" clId="{5C43B9B2-058B-4672-9EAB-196F1B1E71B6}" dt="2022-10-18T15:38:06.469" v="274" actId="478"/>
          <ac:picMkLst>
            <pc:docMk/>
            <pc:sldMk cId="204739324" sldId="265"/>
            <ac:picMk id="59" creationId="{2723AD76-F808-1756-444D-99A23A2BBA24}"/>
          </ac:picMkLst>
        </pc:picChg>
        <pc:picChg chg="mod">
          <ac:chgData name="Carol Rose" userId="2a938e418e02e999" providerId="LiveId" clId="{5C43B9B2-058B-4672-9EAB-196F1B1E71B6}" dt="2022-10-18T14:59:58.301" v="112" actId="1076"/>
          <ac:picMkLst>
            <pc:docMk/>
            <pc:sldMk cId="204739324" sldId="265"/>
            <ac:picMk id="61" creationId="{819ABB8A-EAA6-001C-882D-4A0F32D29AF2}"/>
          </ac:picMkLst>
        </pc:picChg>
      </pc:sldChg>
      <pc:sldChg chg="addSp modSp mod">
        <pc:chgData name="Carol Rose" userId="2a938e418e02e999" providerId="LiveId" clId="{5C43B9B2-058B-4672-9EAB-196F1B1E71B6}" dt="2022-10-18T15:47:56.051" v="349" actId="20577"/>
        <pc:sldMkLst>
          <pc:docMk/>
          <pc:sldMk cId="3544390691" sldId="266"/>
        </pc:sldMkLst>
        <pc:spChg chg="mod">
          <ac:chgData name="Carol Rose" userId="2a938e418e02e999" providerId="LiveId" clId="{5C43B9B2-058B-4672-9EAB-196F1B1E71B6}" dt="2022-10-18T15:47:56.051" v="349" actId="20577"/>
          <ac:spMkLst>
            <pc:docMk/>
            <pc:sldMk cId="3544390691" sldId="266"/>
            <ac:spMk id="2" creationId="{0F3A1162-23CE-BEB0-5B29-17C86E8B1610}"/>
          </ac:spMkLst>
        </pc:spChg>
        <pc:picChg chg="add mod">
          <ac:chgData name="Carol Rose" userId="2a938e418e02e999" providerId="LiveId" clId="{5C43B9B2-058B-4672-9EAB-196F1B1E71B6}" dt="2022-10-18T15:41:05.329" v="297" actId="1076"/>
          <ac:picMkLst>
            <pc:docMk/>
            <pc:sldMk cId="3544390691" sldId="266"/>
            <ac:picMk id="6" creationId="{9957013E-12C5-58B7-6699-81959BB0F45C}"/>
          </ac:picMkLst>
        </pc:picChg>
        <pc:picChg chg="add mod">
          <ac:chgData name="Carol Rose" userId="2a938e418e02e999" providerId="LiveId" clId="{5C43B9B2-058B-4672-9EAB-196F1B1E71B6}" dt="2022-10-18T15:41:36.302" v="304" actId="1076"/>
          <ac:picMkLst>
            <pc:docMk/>
            <pc:sldMk cId="3544390691" sldId="266"/>
            <ac:picMk id="8" creationId="{B9E06737-7CD6-B3C9-13C4-17CA76E3D62E}"/>
          </ac:picMkLst>
        </pc:picChg>
        <pc:picChg chg="add mod">
          <ac:chgData name="Carol Rose" userId="2a938e418e02e999" providerId="LiveId" clId="{5C43B9B2-058B-4672-9EAB-196F1B1E71B6}" dt="2022-10-18T15:44:02.697" v="321" actId="1076"/>
          <ac:picMkLst>
            <pc:docMk/>
            <pc:sldMk cId="3544390691" sldId="266"/>
            <ac:picMk id="10" creationId="{2F4B0A3C-FF4D-DBDF-E1C1-4CA94C827ABD}"/>
          </ac:picMkLst>
        </pc:picChg>
        <pc:picChg chg="add mod">
          <ac:chgData name="Carol Rose" userId="2a938e418e02e999" providerId="LiveId" clId="{5C43B9B2-058B-4672-9EAB-196F1B1E71B6}" dt="2022-10-18T15:43:53.949" v="319" actId="14100"/>
          <ac:picMkLst>
            <pc:docMk/>
            <pc:sldMk cId="3544390691" sldId="266"/>
            <ac:picMk id="12" creationId="{874A2E1A-A667-C3C1-B7F8-144689D60933}"/>
          </ac:picMkLst>
        </pc:picChg>
      </pc:sldChg>
      <pc:sldChg chg="addSp delSp modSp add mod ord setBg">
        <pc:chgData name="Carol Rose" userId="2a938e418e02e999" providerId="LiveId" clId="{5C43B9B2-058B-4672-9EAB-196F1B1E71B6}" dt="2022-10-18T15:32:58.156" v="252" actId="1076"/>
        <pc:sldMkLst>
          <pc:docMk/>
          <pc:sldMk cId="634849128" sldId="267"/>
        </pc:sldMkLst>
        <pc:spChg chg="add del mod">
          <ac:chgData name="Carol Rose" userId="2a938e418e02e999" providerId="LiveId" clId="{5C43B9B2-058B-4672-9EAB-196F1B1E71B6}" dt="2022-10-18T15:05:28.856" v="139"/>
          <ac:spMkLst>
            <pc:docMk/>
            <pc:sldMk cId="634849128" sldId="267"/>
            <ac:spMk id="2" creationId="{29FF87B1-A5E6-BA9C-F220-67F42FEEC0CE}"/>
          </ac:spMkLst>
        </pc:spChg>
        <pc:spChg chg="add mod ord">
          <ac:chgData name="Carol Rose" userId="2a938e418e02e999" providerId="LiveId" clId="{5C43B9B2-058B-4672-9EAB-196F1B1E71B6}" dt="2022-10-18T15:32:13.543" v="246" actId="1076"/>
          <ac:spMkLst>
            <pc:docMk/>
            <pc:sldMk cId="634849128" sldId="267"/>
            <ac:spMk id="6" creationId="{7331705E-D2F4-3723-AF3F-0B3DBEAA2F24}"/>
          </ac:spMkLst>
        </pc:spChg>
        <pc:spChg chg="add del">
          <ac:chgData name="Carol Rose" userId="2a938e418e02e999" providerId="LiveId" clId="{5C43B9B2-058B-4672-9EAB-196F1B1E71B6}" dt="2022-10-18T15:08:17.404" v="152" actId="26606"/>
          <ac:spMkLst>
            <pc:docMk/>
            <pc:sldMk cId="634849128" sldId="267"/>
            <ac:spMk id="17" creationId="{A3C210E6-A35A-4F68-8D60-801A019C75B8}"/>
          </ac:spMkLst>
        </pc:spChg>
        <pc:spChg chg="add del">
          <ac:chgData name="Carol Rose" userId="2a938e418e02e999" providerId="LiveId" clId="{5C43B9B2-058B-4672-9EAB-196F1B1E71B6}" dt="2022-10-18T15:08:17.404" v="152" actId="26606"/>
          <ac:spMkLst>
            <pc:docMk/>
            <pc:sldMk cId="634849128" sldId="267"/>
            <ac:spMk id="19" creationId="{AC0D06B0-F19C-459E-B221-A34B506FB5E3}"/>
          </ac:spMkLst>
        </pc:spChg>
        <pc:spChg chg="add del">
          <ac:chgData name="Carol Rose" userId="2a938e418e02e999" providerId="LiveId" clId="{5C43B9B2-058B-4672-9EAB-196F1B1E71B6}" dt="2022-10-18T15:08:17.404" v="152" actId="26606"/>
          <ac:spMkLst>
            <pc:docMk/>
            <pc:sldMk cId="634849128" sldId="267"/>
            <ac:spMk id="21" creationId="{345B26DA-1C6B-4C66-81C9-9C1877FC2DB1}"/>
          </ac:spMkLst>
        </pc:spChg>
        <pc:spChg chg="add del">
          <ac:chgData name="Carol Rose" userId="2a938e418e02e999" providerId="LiveId" clId="{5C43B9B2-058B-4672-9EAB-196F1B1E71B6}" dt="2022-10-18T15:08:17.404" v="152" actId="26606"/>
          <ac:spMkLst>
            <pc:docMk/>
            <pc:sldMk cId="634849128" sldId="267"/>
            <ac:spMk id="23" creationId="{98DE6C44-43F8-4DE4-AB81-66853FFEA09A}"/>
          </ac:spMkLst>
        </pc:spChg>
        <pc:spChg chg="add del">
          <ac:chgData name="Carol Rose" userId="2a938e418e02e999" providerId="LiveId" clId="{5C43B9B2-058B-4672-9EAB-196F1B1E71B6}" dt="2022-10-18T15:08:17.404" v="152" actId="26606"/>
          <ac:spMkLst>
            <pc:docMk/>
            <pc:sldMk cId="634849128" sldId="267"/>
            <ac:spMk id="25" creationId="{2409529B-9B56-4F10-BE4D-F934DB89E57E}"/>
          </ac:spMkLst>
        </pc:spChg>
        <pc:spChg chg="add del">
          <ac:chgData name="Carol Rose" userId="2a938e418e02e999" providerId="LiveId" clId="{5C43B9B2-058B-4672-9EAB-196F1B1E71B6}" dt="2022-10-18T15:08:37.318" v="154" actId="26606"/>
          <ac:spMkLst>
            <pc:docMk/>
            <pc:sldMk cId="634849128" sldId="267"/>
            <ac:spMk id="27" creationId="{C6BC5AFA-2969-410A-90EE-3C32508789DB}"/>
          </ac:spMkLst>
        </pc:spChg>
        <pc:spChg chg="add del">
          <ac:chgData name="Carol Rose" userId="2a938e418e02e999" providerId="LiveId" clId="{5C43B9B2-058B-4672-9EAB-196F1B1E71B6}" dt="2022-10-18T15:08:37.318" v="154" actId="26606"/>
          <ac:spMkLst>
            <pc:docMk/>
            <pc:sldMk cId="634849128" sldId="267"/>
            <ac:spMk id="28" creationId="{5F05D597-3BAB-4790-93E1-E0FC9BE31A60}"/>
          </ac:spMkLst>
        </pc:spChg>
        <pc:spChg chg="add del">
          <ac:chgData name="Carol Rose" userId="2a938e418e02e999" providerId="LiveId" clId="{5C43B9B2-058B-4672-9EAB-196F1B1E71B6}" dt="2022-10-18T15:08:50.693" v="156" actId="26606"/>
          <ac:spMkLst>
            <pc:docMk/>
            <pc:sldMk cId="634849128" sldId="267"/>
            <ac:spMk id="30" creationId="{4E8F40FE-293C-453F-B8A6-4278993567DF}"/>
          </ac:spMkLst>
        </pc:spChg>
        <pc:spChg chg="add del">
          <ac:chgData name="Carol Rose" userId="2a938e418e02e999" providerId="LiveId" clId="{5C43B9B2-058B-4672-9EAB-196F1B1E71B6}" dt="2022-10-18T15:08:50.693" v="156" actId="26606"/>
          <ac:spMkLst>
            <pc:docMk/>
            <pc:sldMk cId="634849128" sldId="267"/>
            <ac:spMk id="31" creationId="{481EABE0-FA8E-49A5-A966-F0539111C953}"/>
          </ac:spMkLst>
        </pc:spChg>
        <pc:spChg chg="add del">
          <ac:chgData name="Carol Rose" userId="2a938e418e02e999" providerId="LiveId" clId="{5C43B9B2-058B-4672-9EAB-196F1B1E71B6}" dt="2022-10-18T15:08:50.693" v="156" actId="26606"/>
          <ac:spMkLst>
            <pc:docMk/>
            <pc:sldMk cId="634849128" sldId="267"/>
            <ac:spMk id="32" creationId="{56A3E26D-73B1-468C-B97B-BC1815959759}"/>
          </ac:spMkLst>
        </pc:spChg>
        <pc:spChg chg="add">
          <ac:chgData name="Carol Rose" userId="2a938e418e02e999" providerId="LiveId" clId="{5C43B9B2-058B-4672-9EAB-196F1B1E71B6}" dt="2022-10-18T15:08:50.703" v="157" actId="26606"/>
          <ac:spMkLst>
            <pc:docMk/>
            <pc:sldMk cId="634849128" sldId="267"/>
            <ac:spMk id="34" creationId="{94BFCCA4-109C-4B21-816E-144FE75C38EE}"/>
          </ac:spMkLst>
        </pc:spChg>
        <pc:spChg chg="add">
          <ac:chgData name="Carol Rose" userId="2a938e418e02e999" providerId="LiveId" clId="{5C43B9B2-058B-4672-9EAB-196F1B1E71B6}" dt="2022-10-18T15:08:50.703" v="157" actId="26606"/>
          <ac:spMkLst>
            <pc:docMk/>
            <pc:sldMk cId="634849128" sldId="267"/>
            <ac:spMk id="35" creationId="{0059B5C0-FEC8-4370-AF45-02E3AEF6FA6D}"/>
          </ac:spMkLst>
        </pc:spChg>
        <pc:picChg chg="mod ord">
          <ac:chgData name="Carol Rose" userId="2a938e418e02e999" providerId="LiveId" clId="{5C43B9B2-058B-4672-9EAB-196F1B1E71B6}" dt="2022-10-18T15:09:01.403" v="158" actId="1076"/>
          <ac:picMkLst>
            <pc:docMk/>
            <pc:sldMk cId="634849128" sldId="267"/>
            <ac:picMk id="3" creationId="{019556E6-CB9E-4374-A7BE-7E5F95E88F70}"/>
          </ac:picMkLst>
        </pc:picChg>
        <pc:picChg chg="ord">
          <ac:chgData name="Carol Rose" userId="2a938e418e02e999" providerId="LiveId" clId="{5C43B9B2-058B-4672-9EAB-196F1B1E71B6}" dt="2022-10-18T15:08:50.703" v="157" actId="26606"/>
          <ac:picMkLst>
            <pc:docMk/>
            <pc:sldMk cId="634849128" sldId="267"/>
            <ac:picMk id="4" creationId="{9F02227F-D792-4A7C-9AB0-82DAFAF77C65}"/>
          </ac:picMkLst>
        </pc:picChg>
        <pc:picChg chg="add mod ord">
          <ac:chgData name="Carol Rose" userId="2a938e418e02e999" providerId="LiveId" clId="{5C43B9B2-058B-4672-9EAB-196F1B1E71B6}" dt="2022-10-18T15:28:29.368" v="236" actId="1076"/>
          <ac:picMkLst>
            <pc:docMk/>
            <pc:sldMk cId="634849128" sldId="267"/>
            <ac:picMk id="8" creationId="{925F5DB6-4AFC-72D2-7390-14A3F21F339E}"/>
          </ac:picMkLst>
        </pc:picChg>
        <pc:picChg chg="add del mod ord">
          <ac:chgData name="Carol Rose" userId="2a938e418e02e999" providerId="LiveId" clId="{5C43B9B2-058B-4672-9EAB-196F1B1E71B6}" dt="2022-10-18T15:19:33.464" v="177" actId="478"/>
          <ac:picMkLst>
            <pc:docMk/>
            <pc:sldMk cId="634849128" sldId="267"/>
            <ac:picMk id="10" creationId="{165728A9-7749-B7DD-36CE-0E7405466B5E}"/>
          </ac:picMkLst>
        </pc:picChg>
        <pc:picChg chg="add mod">
          <ac:chgData name="Carol Rose" userId="2a938e418e02e999" providerId="LiveId" clId="{5C43B9B2-058B-4672-9EAB-196F1B1E71B6}" dt="2022-10-18T15:32:46.083" v="250" actId="1076"/>
          <ac:picMkLst>
            <pc:docMk/>
            <pc:sldMk cId="634849128" sldId="267"/>
            <ac:picMk id="12" creationId="{0167933C-1B65-1072-1CDE-65479C6F2D8E}"/>
          </ac:picMkLst>
        </pc:picChg>
        <pc:picChg chg="add mod">
          <ac:chgData name="Carol Rose" userId="2a938e418e02e999" providerId="LiveId" clId="{5C43B9B2-058B-4672-9EAB-196F1B1E71B6}" dt="2022-10-18T15:20:29.801" v="189" actId="1076"/>
          <ac:picMkLst>
            <pc:docMk/>
            <pc:sldMk cId="634849128" sldId="267"/>
            <ac:picMk id="14" creationId="{6628019E-0219-AEA7-629E-335B57D44A01}"/>
          </ac:picMkLst>
        </pc:picChg>
        <pc:picChg chg="add mod">
          <ac:chgData name="Carol Rose" userId="2a938e418e02e999" providerId="LiveId" clId="{5C43B9B2-058B-4672-9EAB-196F1B1E71B6}" dt="2022-10-18T15:32:52.203" v="251" actId="1076"/>
          <ac:picMkLst>
            <pc:docMk/>
            <pc:sldMk cId="634849128" sldId="267"/>
            <ac:picMk id="16" creationId="{1E40E23D-E712-D7FD-1150-0B610A6D5021}"/>
          </ac:picMkLst>
        </pc:picChg>
        <pc:picChg chg="add mod">
          <ac:chgData name="Carol Rose" userId="2a938e418e02e999" providerId="LiveId" clId="{5C43B9B2-058B-4672-9EAB-196F1B1E71B6}" dt="2022-10-18T15:32:58.156" v="252" actId="1076"/>
          <ac:picMkLst>
            <pc:docMk/>
            <pc:sldMk cId="634849128" sldId="267"/>
            <ac:picMk id="20" creationId="{E9EF4F1E-EC9B-1E50-FCA8-7FF340B67DCC}"/>
          </ac:picMkLst>
        </pc:picChg>
        <pc:picChg chg="add mod">
          <ac:chgData name="Carol Rose" userId="2a938e418e02e999" providerId="LiveId" clId="{5C43B9B2-058B-4672-9EAB-196F1B1E71B6}" dt="2022-10-18T15:32:39.523" v="248" actId="1076"/>
          <ac:picMkLst>
            <pc:docMk/>
            <pc:sldMk cId="634849128" sldId="267"/>
            <ac:picMk id="24" creationId="{0C2DF2F3-75D6-A38D-E76E-8BE7869E01C9}"/>
          </ac:picMkLst>
        </pc:picChg>
      </pc:sldChg>
      <pc:sldChg chg="add ord">
        <pc:chgData name="Carol Rose" userId="2a938e418e02e999" providerId="LiveId" clId="{5C43B9B2-058B-4672-9EAB-196F1B1E71B6}" dt="2022-10-18T15:33:53.073" v="255"/>
        <pc:sldMkLst>
          <pc:docMk/>
          <pc:sldMk cId="3773986324" sldId="268"/>
        </pc:sldMkLst>
      </pc:sldChg>
      <pc:sldChg chg="addSp modSp add mod ord">
        <pc:chgData name="Carol Rose" userId="2a938e418e02e999" providerId="LiveId" clId="{5C43B9B2-058B-4672-9EAB-196F1B1E71B6}" dt="2022-10-18T15:53:26.047" v="421" actId="1076"/>
        <pc:sldMkLst>
          <pc:docMk/>
          <pc:sldMk cId="4062230278" sldId="269"/>
        </pc:sldMkLst>
        <pc:spChg chg="add mod">
          <ac:chgData name="Carol Rose" userId="2a938e418e02e999" providerId="LiveId" clId="{5C43B9B2-058B-4672-9EAB-196F1B1E71B6}" dt="2022-10-18T15:48:46.338" v="368" actId="20577"/>
          <ac:spMkLst>
            <pc:docMk/>
            <pc:sldMk cId="4062230278" sldId="269"/>
            <ac:spMk id="2" creationId="{0E9CDC47-506E-FA70-03B9-1657DB93FF2B}"/>
          </ac:spMkLst>
        </pc:spChg>
        <pc:picChg chg="add mod">
          <ac:chgData name="Carol Rose" userId="2a938e418e02e999" providerId="LiveId" clId="{5C43B9B2-058B-4672-9EAB-196F1B1E71B6}" dt="2022-10-18T15:51:43.543" v="407" actId="1076"/>
          <ac:picMkLst>
            <pc:docMk/>
            <pc:sldMk cId="4062230278" sldId="269"/>
            <ac:picMk id="6" creationId="{6B7F3962-4A60-BB0A-A59A-96756A4CA594}"/>
          </ac:picMkLst>
        </pc:picChg>
        <pc:picChg chg="add mod">
          <ac:chgData name="Carol Rose" userId="2a938e418e02e999" providerId="LiveId" clId="{5C43B9B2-058B-4672-9EAB-196F1B1E71B6}" dt="2022-10-18T15:51:56.207" v="410" actId="14100"/>
          <ac:picMkLst>
            <pc:docMk/>
            <pc:sldMk cId="4062230278" sldId="269"/>
            <ac:picMk id="8" creationId="{EE29D96F-4E2A-5642-0822-38651174CAF4}"/>
          </ac:picMkLst>
        </pc:picChg>
        <pc:picChg chg="add mod">
          <ac:chgData name="Carol Rose" userId="2a938e418e02e999" providerId="LiveId" clId="{5C43B9B2-058B-4672-9EAB-196F1B1E71B6}" dt="2022-10-18T15:52:00.743" v="411" actId="1076"/>
          <ac:picMkLst>
            <pc:docMk/>
            <pc:sldMk cId="4062230278" sldId="269"/>
            <ac:picMk id="10" creationId="{872B731D-CB46-399E-C2E2-413DBB067FD4}"/>
          </ac:picMkLst>
        </pc:picChg>
        <pc:picChg chg="add mod">
          <ac:chgData name="Carol Rose" userId="2a938e418e02e999" providerId="LiveId" clId="{5C43B9B2-058B-4672-9EAB-196F1B1E71B6}" dt="2022-10-18T15:52:43.551" v="418" actId="1076"/>
          <ac:picMkLst>
            <pc:docMk/>
            <pc:sldMk cId="4062230278" sldId="269"/>
            <ac:picMk id="12" creationId="{5F9302F4-D900-C1FB-5BFC-05618182A8E4}"/>
          </ac:picMkLst>
        </pc:picChg>
        <pc:picChg chg="add mod">
          <ac:chgData name="Carol Rose" userId="2a938e418e02e999" providerId="LiveId" clId="{5C43B9B2-058B-4672-9EAB-196F1B1E71B6}" dt="2022-10-18T15:52:38.375" v="417" actId="14100"/>
          <ac:picMkLst>
            <pc:docMk/>
            <pc:sldMk cId="4062230278" sldId="269"/>
            <ac:picMk id="14" creationId="{5918712B-B191-1843-F29D-B99347815DF5}"/>
          </ac:picMkLst>
        </pc:picChg>
        <pc:picChg chg="add mod ord">
          <ac:chgData name="Carol Rose" userId="2a938e418e02e999" providerId="LiveId" clId="{5C43B9B2-058B-4672-9EAB-196F1B1E71B6}" dt="2022-10-18T15:53:26.047" v="421" actId="1076"/>
          <ac:picMkLst>
            <pc:docMk/>
            <pc:sldMk cId="4062230278" sldId="269"/>
            <ac:picMk id="16" creationId="{F2FB93F2-34F2-A753-CBDE-18140006020E}"/>
          </ac:picMkLst>
        </pc:picChg>
      </pc:sldChg>
    </pc:docChg>
  </pc:docChgLst>
  <pc:docChgLst>
    <pc:chgData name="Carol Rose" userId="2a938e418e02e999" providerId="LiveId" clId="{2930FD0D-5222-4BB2-A4D3-BAEF129D3FBF}"/>
    <pc:docChg chg="undo custSel addSld delSld modSld sldOrd">
      <pc:chgData name="Carol Rose" userId="2a938e418e02e999" providerId="LiveId" clId="{2930FD0D-5222-4BB2-A4D3-BAEF129D3FBF}" dt="2022-11-09T14:46:22.335" v="2594" actId="113"/>
      <pc:docMkLst>
        <pc:docMk/>
      </pc:docMkLst>
      <pc:sldChg chg="del">
        <pc:chgData name="Carol Rose" userId="2a938e418e02e999" providerId="LiveId" clId="{2930FD0D-5222-4BB2-A4D3-BAEF129D3FBF}" dt="2022-11-09T14:44:53.079" v="2593" actId="47"/>
        <pc:sldMkLst>
          <pc:docMk/>
          <pc:sldMk cId="4244311610" sldId="264"/>
        </pc:sldMkLst>
      </pc:sldChg>
      <pc:sldChg chg="modSp mod">
        <pc:chgData name="Carol Rose" userId="2a938e418e02e999" providerId="LiveId" clId="{2930FD0D-5222-4BB2-A4D3-BAEF129D3FBF}" dt="2022-11-09T14:32:47.775" v="2508" actId="403"/>
        <pc:sldMkLst>
          <pc:docMk/>
          <pc:sldMk cId="204739324" sldId="265"/>
        </pc:sldMkLst>
        <pc:spChg chg="mod">
          <ac:chgData name="Carol Rose" userId="2a938e418e02e999" providerId="LiveId" clId="{2930FD0D-5222-4BB2-A4D3-BAEF129D3FBF}" dt="2022-11-09T14:32:47.775" v="2508" actId="403"/>
          <ac:spMkLst>
            <pc:docMk/>
            <pc:sldMk cId="204739324" sldId="265"/>
            <ac:spMk id="2" creationId="{1328EE32-3E47-5B92-B68B-B1D0CBC539C2}"/>
          </ac:spMkLst>
        </pc:spChg>
        <pc:spChg chg="mod">
          <ac:chgData name="Carol Rose" userId="2a938e418e02e999" providerId="LiveId" clId="{2930FD0D-5222-4BB2-A4D3-BAEF129D3FBF}" dt="2022-11-09T14:32:23.952" v="2505" actId="1076"/>
          <ac:spMkLst>
            <pc:docMk/>
            <pc:sldMk cId="204739324" sldId="265"/>
            <ac:spMk id="43" creationId="{92B728B3-4776-E325-79E2-F0FD7606ABF9}"/>
          </ac:spMkLst>
        </pc:spChg>
        <pc:spChg chg="mod">
          <ac:chgData name="Carol Rose" userId="2a938e418e02e999" providerId="LiveId" clId="{2930FD0D-5222-4BB2-A4D3-BAEF129D3FBF}" dt="2022-11-09T14:30:46.554" v="2491" actId="1076"/>
          <ac:spMkLst>
            <pc:docMk/>
            <pc:sldMk cId="204739324" sldId="265"/>
            <ac:spMk id="62" creationId="{5BE654C2-2381-4F84-D825-3D6277FD1DD4}"/>
          </ac:spMkLst>
        </pc:spChg>
        <pc:spChg chg="mod">
          <ac:chgData name="Carol Rose" userId="2a938e418e02e999" providerId="LiveId" clId="{2930FD0D-5222-4BB2-A4D3-BAEF129D3FBF}" dt="2022-11-09T14:31:41.268" v="2498" actId="1076"/>
          <ac:spMkLst>
            <pc:docMk/>
            <pc:sldMk cId="204739324" sldId="265"/>
            <ac:spMk id="64" creationId="{83B4FBB2-0A4C-C5CC-CF61-EED287659DEF}"/>
          </ac:spMkLst>
        </pc:spChg>
      </pc:sldChg>
      <pc:sldChg chg="addSp delSp modSp mod">
        <pc:chgData name="Carol Rose" userId="2a938e418e02e999" providerId="LiveId" clId="{2930FD0D-5222-4BB2-A4D3-BAEF129D3FBF}" dt="2022-11-09T14:46:22.335" v="2594" actId="113"/>
        <pc:sldMkLst>
          <pc:docMk/>
          <pc:sldMk cId="3544390691" sldId="266"/>
        </pc:sldMkLst>
        <pc:spChg chg="mod">
          <ac:chgData name="Carol Rose" userId="2a938e418e02e999" providerId="LiveId" clId="{2930FD0D-5222-4BB2-A4D3-BAEF129D3FBF}" dt="2022-11-09T14:46:22.335" v="2594" actId="113"/>
          <ac:spMkLst>
            <pc:docMk/>
            <pc:sldMk cId="3544390691" sldId="266"/>
            <ac:spMk id="2" creationId="{0F3A1162-23CE-BEB0-5B29-17C86E8B1610}"/>
          </ac:spMkLst>
        </pc:spChg>
        <pc:spChg chg="add del mod">
          <ac:chgData name="Carol Rose" userId="2a938e418e02e999" providerId="LiveId" clId="{2930FD0D-5222-4BB2-A4D3-BAEF129D3FBF}" dt="2022-11-07T20:56:44.719" v="2048" actId="21"/>
          <ac:spMkLst>
            <pc:docMk/>
            <pc:sldMk cId="3544390691" sldId="266"/>
            <ac:spMk id="5" creationId="{4C50AF86-AAEF-83CB-B09D-58D3323A5C0F}"/>
          </ac:spMkLst>
        </pc:spChg>
        <pc:picChg chg="mod">
          <ac:chgData name="Carol Rose" userId="2a938e418e02e999" providerId="LiveId" clId="{2930FD0D-5222-4BB2-A4D3-BAEF129D3FBF}" dt="2022-11-07T21:34:37.598" v="2237" actId="1076"/>
          <ac:picMkLst>
            <pc:docMk/>
            <pc:sldMk cId="3544390691" sldId="266"/>
            <ac:picMk id="6" creationId="{9957013E-12C5-58B7-6699-81959BB0F45C}"/>
          </ac:picMkLst>
        </pc:picChg>
        <pc:picChg chg="add mod">
          <ac:chgData name="Carol Rose" userId="2a938e418e02e999" providerId="LiveId" clId="{2930FD0D-5222-4BB2-A4D3-BAEF129D3FBF}" dt="2022-11-07T21:34:17.156" v="2234" actId="1076"/>
          <ac:picMkLst>
            <pc:docMk/>
            <pc:sldMk cId="3544390691" sldId="266"/>
            <ac:picMk id="7" creationId="{802A1F02-E68C-15E3-74E0-A4B0A7DB2FA0}"/>
          </ac:picMkLst>
        </pc:picChg>
        <pc:picChg chg="mod">
          <ac:chgData name="Carol Rose" userId="2a938e418e02e999" providerId="LiveId" clId="{2930FD0D-5222-4BB2-A4D3-BAEF129D3FBF}" dt="2022-11-07T21:34:33.315" v="2236" actId="1076"/>
          <ac:picMkLst>
            <pc:docMk/>
            <pc:sldMk cId="3544390691" sldId="266"/>
            <ac:picMk id="8" creationId="{B9E06737-7CD6-B3C9-13C4-17CA76E3D62E}"/>
          </ac:picMkLst>
        </pc:picChg>
        <pc:picChg chg="mod">
          <ac:chgData name="Carol Rose" userId="2a938e418e02e999" providerId="LiveId" clId="{2930FD0D-5222-4BB2-A4D3-BAEF129D3FBF}" dt="2022-11-07T21:34:42.001" v="2238" actId="1076"/>
          <ac:picMkLst>
            <pc:docMk/>
            <pc:sldMk cId="3544390691" sldId="266"/>
            <ac:picMk id="10" creationId="{2F4B0A3C-FF4D-DBDF-E1C1-4CA94C827ABD}"/>
          </ac:picMkLst>
        </pc:picChg>
        <pc:picChg chg="mod">
          <ac:chgData name="Carol Rose" userId="2a938e418e02e999" providerId="LiveId" clId="{2930FD0D-5222-4BB2-A4D3-BAEF129D3FBF}" dt="2022-11-07T21:34:27.832" v="2235" actId="1076"/>
          <ac:picMkLst>
            <pc:docMk/>
            <pc:sldMk cId="3544390691" sldId="266"/>
            <ac:picMk id="12" creationId="{874A2E1A-A667-C3C1-B7F8-144689D60933}"/>
          </ac:picMkLst>
        </pc:picChg>
      </pc:sldChg>
      <pc:sldChg chg="modSp mod">
        <pc:chgData name="Carol Rose" userId="2a938e418e02e999" providerId="LiveId" clId="{2930FD0D-5222-4BB2-A4D3-BAEF129D3FBF}" dt="2022-11-09T14:37:26.570" v="2541" actId="113"/>
        <pc:sldMkLst>
          <pc:docMk/>
          <pc:sldMk cId="634849128" sldId="267"/>
        </pc:sldMkLst>
        <pc:spChg chg="mod">
          <ac:chgData name="Carol Rose" userId="2a938e418e02e999" providerId="LiveId" clId="{2930FD0D-5222-4BB2-A4D3-BAEF129D3FBF}" dt="2022-11-09T14:37:26.570" v="2541" actId="113"/>
          <ac:spMkLst>
            <pc:docMk/>
            <pc:sldMk cId="634849128" sldId="267"/>
            <ac:spMk id="6" creationId="{7331705E-D2F4-3723-AF3F-0B3DBEAA2F24}"/>
          </ac:spMkLst>
        </pc:spChg>
        <pc:picChg chg="mod">
          <ac:chgData name="Carol Rose" userId="2a938e418e02e999" providerId="LiveId" clId="{2930FD0D-5222-4BB2-A4D3-BAEF129D3FBF}" dt="2022-11-09T14:11:14.400" v="2355" actId="1076"/>
          <ac:picMkLst>
            <pc:docMk/>
            <pc:sldMk cId="634849128" sldId="267"/>
            <ac:picMk id="20" creationId="{E9EF4F1E-EC9B-1E50-FCA8-7FF340B67DCC}"/>
          </ac:picMkLst>
        </pc:picChg>
      </pc:sldChg>
      <pc:sldChg chg="addSp modSp mod">
        <pc:chgData name="Carol Rose" userId="2a938e418e02e999" providerId="LiveId" clId="{2930FD0D-5222-4BB2-A4D3-BAEF129D3FBF}" dt="2022-11-09T14:37:05.422" v="2540" actId="113"/>
        <pc:sldMkLst>
          <pc:docMk/>
          <pc:sldMk cId="3773986324" sldId="268"/>
        </pc:sldMkLst>
        <pc:spChg chg="mod">
          <ac:chgData name="Carol Rose" userId="2a938e418e02e999" providerId="LiveId" clId="{2930FD0D-5222-4BB2-A4D3-BAEF129D3FBF}" dt="2022-11-09T14:37:05.422" v="2540" actId="113"/>
          <ac:spMkLst>
            <pc:docMk/>
            <pc:sldMk cId="3773986324" sldId="268"/>
            <ac:spMk id="2" creationId="{0F3A1162-23CE-BEB0-5B29-17C86E8B1610}"/>
          </ac:spMkLst>
        </pc:spChg>
        <pc:spChg chg="add mod">
          <ac:chgData name="Carol Rose" userId="2a938e418e02e999" providerId="LiveId" clId="{2930FD0D-5222-4BB2-A4D3-BAEF129D3FBF}" dt="2022-11-09T14:36:51.513" v="2538" actId="113"/>
          <ac:spMkLst>
            <pc:docMk/>
            <pc:sldMk cId="3773986324" sldId="268"/>
            <ac:spMk id="5" creationId="{D367A1F3-3895-7700-2EF2-059A8B2D5E6A}"/>
          </ac:spMkLst>
        </pc:spChg>
        <pc:spChg chg="add mod">
          <ac:chgData name="Carol Rose" userId="2a938e418e02e999" providerId="LiveId" clId="{2930FD0D-5222-4BB2-A4D3-BAEF129D3FBF}" dt="2022-11-09T14:36:56.911" v="2539" actId="113"/>
          <ac:spMkLst>
            <pc:docMk/>
            <pc:sldMk cId="3773986324" sldId="268"/>
            <ac:spMk id="7" creationId="{EF315C37-CD39-3646-163B-A265450FF388}"/>
          </ac:spMkLst>
        </pc:spChg>
        <pc:picChg chg="add mod">
          <ac:chgData name="Carol Rose" userId="2a938e418e02e999" providerId="LiveId" clId="{2930FD0D-5222-4BB2-A4D3-BAEF129D3FBF}" dt="2022-11-07T20:05:24.551" v="2004" actId="1076"/>
          <ac:picMkLst>
            <pc:docMk/>
            <pc:sldMk cId="3773986324" sldId="268"/>
            <ac:picMk id="6" creationId="{A11AED06-86C0-A64A-6B3F-8C3003FBD4FF}"/>
          </ac:picMkLst>
        </pc:picChg>
        <pc:picChg chg="add mod">
          <ac:chgData name="Carol Rose" userId="2a938e418e02e999" providerId="LiveId" clId="{2930FD0D-5222-4BB2-A4D3-BAEF129D3FBF}" dt="2022-11-07T20:05:09.873" v="2003" actId="1076"/>
          <ac:picMkLst>
            <pc:docMk/>
            <pc:sldMk cId="3773986324" sldId="268"/>
            <ac:picMk id="8" creationId="{BE1B64F3-A82C-F686-940B-A539BDAFBCA3}"/>
          </ac:picMkLst>
        </pc:picChg>
      </pc:sldChg>
      <pc:sldChg chg="addSp delSp modSp mod">
        <pc:chgData name="Carol Rose" userId="2a938e418e02e999" providerId="LiveId" clId="{2930FD0D-5222-4BB2-A4D3-BAEF129D3FBF}" dt="2022-11-09T14:44:04.278" v="2592" actId="1076"/>
        <pc:sldMkLst>
          <pc:docMk/>
          <pc:sldMk cId="4062230278" sldId="269"/>
        </pc:sldMkLst>
        <pc:spChg chg="del">
          <ac:chgData name="Carol Rose" userId="2a938e418e02e999" providerId="LiveId" clId="{2930FD0D-5222-4BB2-A4D3-BAEF129D3FBF}" dt="2022-11-07T21:37:34.114" v="2248" actId="478"/>
          <ac:spMkLst>
            <pc:docMk/>
            <pc:sldMk cId="4062230278" sldId="269"/>
            <ac:spMk id="2" creationId="{0E9CDC47-506E-FA70-03B9-1657DB93FF2B}"/>
          </ac:spMkLst>
        </pc:spChg>
        <pc:spChg chg="add mod">
          <ac:chgData name="Carol Rose" userId="2a938e418e02e999" providerId="LiveId" clId="{2930FD0D-5222-4BB2-A4D3-BAEF129D3FBF}" dt="2022-11-09T14:43:28.283" v="2586" actId="1076"/>
          <ac:spMkLst>
            <pc:docMk/>
            <pc:sldMk cId="4062230278" sldId="269"/>
            <ac:spMk id="5" creationId="{650A450F-43EA-D709-C18B-4DA14DD0944D}"/>
          </ac:spMkLst>
        </pc:spChg>
        <pc:picChg chg="del">
          <ac:chgData name="Carol Rose" userId="2a938e418e02e999" providerId="LiveId" clId="{2930FD0D-5222-4BB2-A4D3-BAEF129D3FBF}" dt="2022-11-07T21:37:24.778" v="2247" actId="478"/>
          <ac:picMkLst>
            <pc:docMk/>
            <pc:sldMk cId="4062230278" sldId="269"/>
            <ac:picMk id="6" creationId="{6B7F3962-4A60-BB0A-A59A-96756A4CA594}"/>
          </ac:picMkLst>
        </pc:picChg>
        <pc:picChg chg="add mod">
          <ac:chgData name="Carol Rose" userId="2a938e418e02e999" providerId="LiveId" clId="{2930FD0D-5222-4BB2-A4D3-BAEF129D3FBF}" dt="2022-11-09T14:42:10.938" v="2567" actId="1076"/>
          <ac:picMkLst>
            <pc:docMk/>
            <pc:sldMk cId="4062230278" sldId="269"/>
            <ac:picMk id="6" creationId="{786163A4-DF26-CFF6-43F6-9BB1E8EA99AB}"/>
          </ac:picMkLst>
        </pc:picChg>
        <pc:picChg chg="del">
          <ac:chgData name="Carol Rose" userId="2a938e418e02e999" providerId="LiveId" clId="{2930FD0D-5222-4BB2-A4D3-BAEF129D3FBF}" dt="2022-11-07T21:35:03.206" v="2239" actId="478"/>
          <ac:picMkLst>
            <pc:docMk/>
            <pc:sldMk cId="4062230278" sldId="269"/>
            <ac:picMk id="8" creationId="{EE29D96F-4E2A-5642-0822-38651174CAF4}"/>
          </ac:picMkLst>
        </pc:picChg>
        <pc:picChg chg="add mod">
          <ac:chgData name="Carol Rose" userId="2a938e418e02e999" providerId="LiveId" clId="{2930FD0D-5222-4BB2-A4D3-BAEF129D3FBF}" dt="2022-11-09T14:43:48.651" v="2589" actId="14100"/>
          <ac:picMkLst>
            <pc:docMk/>
            <pc:sldMk cId="4062230278" sldId="269"/>
            <ac:picMk id="9" creationId="{53C5F837-BEB4-7E50-04CF-4B6C46CFBC07}"/>
          </ac:picMkLst>
        </pc:picChg>
        <pc:picChg chg="del mod">
          <ac:chgData name="Carol Rose" userId="2a938e418e02e999" providerId="LiveId" clId="{2930FD0D-5222-4BB2-A4D3-BAEF129D3FBF}" dt="2022-11-07T21:40:25.543" v="2257" actId="478"/>
          <ac:picMkLst>
            <pc:docMk/>
            <pc:sldMk cId="4062230278" sldId="269"/>
            <ac:picMk id="10" creationId="{872B731D-CB46-399E-C2E2-413DBB067FD4}"/>
          </ac:picMkLst>
        </pc:picChg>
        <pc:picChg chg="del">
          <ac:chgData name="Carol Rose" userId="2a938e418e02e999" providerId="LiveId" clId="{2930FD0D-5222-4BB2-A4D3-BAEF129D3FBF}" dt="2022-11-07T21:45:08.550" v="2267" actId="478"/>
          <ac:picMkLst>
            <pc:docMk/>
            <pc:sldMk cId="4062230278" sldId="269"/>
            <ac:picMk id="12" creationId="{5F9302F4-D900-C1FB-5BFC-05618182A8E4}"/>
          </ac:picMkLst>
        </pc:picChg>
        <pc:picChg chg="add del mod">
          <ac:chgData name="Carol Rose" userId="2a938e418e02e999" providerId="LiveId" clId="{2930FD0D-5222-4BB2-A4D3-BAEF129D3FBF}" dt="2022-11-09T14:25:34.340" v="2463" actId="21"/>
          <ac:picMkLst>
            <pc:docMk/>
            <pc:sldMk cId="4062230278" sldId="269"/>
            <ac:picMk id="13" creationId="{302F9AB2-CB55-D32F-F5F7-14C8A1F5E0BB}"/>
          </ac:picMkLst>
        </pc:picChg>
        <pc:picChg chg="del mod">
          <ac:chgData name="Carol Rose" userId="2a938e418e02e999" providerId="LiveId" clId="{2930FD0D-5222-4BB2-A4D3-BAEF129D3FBF}" dt="2022-11-07T21:42:42.910" v="2262" actId="478"/>
          <ac:picMkLst>
            <pc:docMk/>
            <pc:sldMk cId="4062230278" sldId="269"/>
            <ac:picMk id="14" creationId="{5918712B-B191-1843-F29D-B99347815DF5}"/>
          </ac:picMkLst>
        </pc:picChg>
        <pc:picChg chg="del">
          <ac:chgData name="Carol Rose" userId="2a938e418e02e999" providerId="LiveId" clId="{2930FD0D-5222-4BB2-A4D3-BAEF129D3FBF}" dt="2022-11-07T21:47:42.849" v="2271" actId="478"/>
          <ac:picMkLst>
            <pc:docMk/>
            <pc:sldMk cId="4062230278" sldId="269"/>
            <ac:picMk id="16" creationId="{F2FB93F2-34F2-A753-CBDE-18140006020E}"/>
          </ac:picMkLst>
        </pc:picChg>
        <pc:picChg chg="add mod">
          <ac:chgData name="Carol Rose" userId="2a938e418e02e999" providerId="LiveId" clId="{2930FD0D-5222-4BB2-A4D3-BAEF129D3FBF}" dt="2022-11-09T14:42:39.704" v="2573" actId="1076"/>
          <ac:picMkLst>
            <pc:docMk/>
            <pc:sldMk cId="4062230278" sldId="269"/>
            <ac:picMk id="17" creationId="{A356B9A5-627F-274A-87D9-5C0D295A0689}"/>
          </ac:picMkLst>
        </pc:picChg>
        <pc:picChg chg="add mod">
          <ac:chgData name="Carol Rose" userId="2a938e418e02e999" providerId="LiveId" clId="{2930FD0D-5222-4BB2-A4D3-BAEF129D3FBF}" dt="2022-11-09T14:42:36.375" v="2572" actId="1076"/>
          <ac:picMkLst>
            <pc:docMk/>
            <pc:sldMk cId="4062230278" sldId="269"/>
            <ac:picMk id="19" creationId="{4E10944C-55BC-28F7-53A5-C36EE3335A27}"/>
          </ac:picMkLst>
        </pc:picChg>
        <pc:picChg chg="add mod">
          <ac:chgData name="Carol Rose" userId="2a938e418e02e999" providerId="LiveId" clId="{2930FD0D-5222-4BB2-A4D3-BAEF129D3FBF}" dt="2022-11-09T14:43:56.668" v="2591" actId="1076"/>
          <ac:picMkLst>
            <pc:docMk/>
            <pc:sldMk cId="4062230278" sldId="269"/>
            <ac:picMk id="21" creationId="{C21BE134-AA87-1B63-2074-DAB938ABF65D}"/>
          </ac:picMkLst>
        </pc:picChg>
        <pc:picChg chg="add mod">
          <ac:chgData name="Carol Rose" userId="2a938e418e02e999" providerId="LiveId" clId="{2930FD0D-5222-4BB2-A4D3-BAEF129D3FBF}" dt="2022-11-09T14:44:04.278" v="2592" actId="1076"/>
          <ac:picMkLst>
            <pc:docMk/>
            <pc:sldMk cId="4062230278" sldId="269"/>
            <ac:picMk id="23" creationId="{57CABCB9-62D8-A070-DBD0-FB50DE2169DA}"/>
          </ac:picMkLst>
        </pc:picChg>
      </pc:sldChg>
      <pc:sldChg chg="addSp modSp add mod ord">
        <pc:chgData name="Carol Rose" userId="2a938e418e02e999" providerId="LiveId" clId="{2930FD0D-5222-4BB2-A4D3-BAEF129D3FBF}" dt="2022-11-06T17:03:36.547" v="1762" actId="1076"/>
        <pc:sldMkLst>
          <pc:docMk/>
          <pc:sldMk cId="2111473283" sldId="270"/>
        </pc:sldMkLst>
        <pc:picChg chg="add mod ord">
          <ac:chgData name="Carol Rose" userId="2a938e418e02e999" providerId="LiveId" clId="{2930FD0D-5222-4BB2-A4D3-BAEF129D3FBF}" dt="2022-11-06T17:03:36.547" v="1762" actId="1076"/>
          <ac:picMkLst>
            <pc:docMk/>
            <pc:sldMk cId="2111473283" sldId="270"/>
            <ac:picMk id="5" creationId="{CFE6196C-CF87-7E41-52CA-A2341E76F6DF}"/>
          </ac:picMkLst>
        </pc:picChg>
      </pc:sldChg>
      <pc:sldChg chg="addSp delSp modSp add mod ord">
        <pc:chgData name="Carol Rose" userId="2a938e418e02e999" providerId="LiveId" clId="{2930FD0D-5222-4BB2-A4D3-BAEF129D3FBF}" dt="2022-11-09T14:28:29.555" v="2490" actId="1076"/>
        <pc:sldMkLst>
          <pc:docMk/>
          <pc:sldMk cId="1861948446" sldId="271"/>
        </pc:sldMkLst>
        <pc:picChg chg="add mod">
          <ac:chgData name="Carol Rose" userId="2a938e418e02e999" providerId="LiveId" clId="{2930FD0D-5222-4BB2-A4D3-BAEF129D3FBF}" dt="2022-11-09T14:26:11.183" v="2468" actId="1076"/>
          <ac:picMkLst>
            <pc:docMk/>
            <pc:sldMk cId="1861948446" sldId="271"/>
            <ac:picMk id="2" creationId="{4CDCB845-A374-8565-E9C8-CBCC20B21B55}"/>
          </ac:picMkLst>
        </pc:picChg>
        <pc:picChg chg="add del mod">
          <ac:chgData name="Carol Rose" userId="2a938e418e02e999" providerId="LiveId" clId="{2930FD0D-5222-4BB2-A4D3-BAEF129D3FBF}" dt="2022-11-02T20:20:36.042" v="878" actId="478"/>
          <ac:picMkLst>
            <pc:docMk/>
            <pc:sldMk cId="1861948446" sldId="271"/>
            <ac:picMk id="5" creationId="{72F51A50-7903-764B-4B05-802079890EFA}"/>
          </ac:picMkLst>
        </pc:picChg>
        <pc:picChg chg="add mod ord">
          <ac:chgData name="Carol Rose" userId="2a938e418e02e999" providerId="LiveId" clId="{2930FD0D-5222-4BB2-A4D3-BAEF129D3FBF}" dt="2022-11-09T14:26:46.718" v="2475" actId="1076"/>
          <ac:picMkLst>
            <pc:docMk/>
            <pc:sldMk cId="1861948446" sldId="271"/>
            <ac:picMk id="5" creationId="{B88B7445-8F52-949B-FBB1-44EA92CED9F0}"/>
          </ac:picMkLst>
        </pc:picChg>
        <pc:picChg chg="add del mod">
          <ac:chgData name="Carol Rose" userId="2a938e418e02e999" providerId="LiveId" clId="{2930FD0D-5222-4BB2-A4D3-BAEF129D3FBF}" dt="2022-11-02T21:30:01.174" v="884" actId="478"/>
          <ac:picMkLst>
            <pc:docMk/>
            <pc:sldMk cId="1861948446" sldId="271"/>
            <ac:picMk id="7" creationId="{207F65A9-02F3-07A3-491A-33451B17D993}"/>
          </ac:picMkLst>
        </pc:picChg>
        <pc:picChg chg="add del mod">
          <ac:chgData name="Carol Rose" userId="2a938e418e02e999" providerId="LiveId" clId="{2930FD0D-5222-4BB2-A4D3-BAEF129D3FBF}" dt="2022-11-07T21:28:46.679" v="2217" actId="478"/>
          <ac:picMkLst>
            <pc:docMk/>
            <pc:sldMk cId="1861948446" sldId="271"/>
            <ac:picMk id="7" creationId="{A7D863B4-3920-28C3-0C91-70A07E9AE4D6}"/>
          </ac:picMkLst>
        </pc:picChg>
        <pc:picChg chg="add mod">
          <ac:chgData name="Carol Rose" userId="2a938e418e02e999" providerId="LiveId" clId="{2930FD0D-5222-4BB2-A4D3-BAEF129D3FBF}" dt="2022-11-09T14:27:29.746" v="2482" actId="1076"/>
          <ac:picMkLst>
            <pc:docMk/>
            <pc:sldMk cId="1861948446" sldId="271"/>
            <ac:picMk id="7" creationId="{CED12F45-E893-54A3-7F22-B9BB7851A6A9}"/>
          </ac:picMkLst>
        </pc:picChg>
        <pc:picChg chg="add mod">
          <ac:chgData name="Carol Rose" userId="2a938e418e02e999" providerId="LiveId" clId="{2930FD0D-5222-4BB2-A4D3-BAEF129D3FBF}" dt="2022-11-09T14:28:29.555" v="2490" actId="1076"/>
          <ac:picMkLst>
            <pc:docMk/>
            <pc:sldMk cId="1861948446" sldId="271"/>
            <ac:picMk id="9" creationId="{3344E28C-7CEE-7418-EA23-F63372AFA3EA}"/>
          </ac:picMkLst>
        </pc:picChg>
        <pc:picChg chg="add del mod">
          <ac:chgData name="Carol Rose" userId="2a938e418e02e999" providerId="LiveId" clId="{2930FD0D-5222-4BB2-A4D3-BAEF129D3FBF}" dt="2022-11-02T21:28:27.689" v="883" actId="478"/>
          <ac:picMkLst>
            <pc:docMk/>
            <pc:sldMk cId="1861948446" sldId="271"/>
            <ac:picMk id="9" creationId="{44440BA7-E056-D12D-98E8-477F86D16B55}"/>
          </ac:picMkLst>
        </pc:picChg>
        <pc:picChg chg="add del mod ord">
          <ac:chgData name="Carol Rose" userId="2a938e418e02e999" providerId="LiveId" clId="{2930FD0D-5222-4BB2-A4D3-BAEF129D3FBF}" dt="2022-11-07T21:22:21.060" v="2195" actId="478"/>
          <ac:picMkLst>
            <pc:docMk/>
            <pc:sldMk cId="1861948446" sldId="271"/>
            <ac:picMk id="9" creationId="{5A498495-157D-A4D8-D659-2B6DD64200A6}"/>
          </ac:picMkLst>
        </pc:picChg>
        <pc:picChg chg="add del mod">
          <ac:chgData name="Carol Rose" userId="2a938e418e02e999" providerId="LiveId" clId="{2930FD0D-5222-4BB2-A4D3-BAEF129D3FBF}" dt="2022-11-09T14:25:21.192" v="2460" actId="478"/>
          <ac:picMkLst>
            <pc:docMk/>
            <pc:sldMk cId="1861948446" sldId="271"/>
            <ac:picMk id="11" creationId="{96C3D3CB-ED40-85CF-B886-A0F0470D6A93}"/>
          </ac:picMkLst>
        </pc:picChg>
        <pc:picChg chg="add del mod">
          <ac:chgData name="Carol Rose" userId="2a938e418e02e999" providerId="LiveId" clId="{2930FD0D-5222-4BB2-A4D3-BAEF129D3FBF}" dt="2022-11-07T21:23:05.847" v="2199" actId="478"/>
          <ac:picMkLst>
            <pc:docMk/>
            <pc:sldMk cId="1861948446" sldId="271"/>
            <ac:picMk id="12" creationId="{601E0817-CDBE-6A46-3ED1-DAB16A1F5379}"/>
          </ac:picMkLst>
        </pc:picChg>
        <pc:picChg chg="add del mod ord">
          <ac:chgData name="Carol Rose" userId="2a938e418e02e999" providerId="LiveId" clId="{2930FD0D-5222-4BB2-A4D3-BAEF129D3FBF}" dt="2022-11-09T14:25:22.006" v="2462" actId="478"/>
          <ac:picMkLst>
            <pc:docMk/>
            <pc:sldMk cId="1861948446" sldId="271"/>
            <ac:picMk id="13" creationId="{FCB26541-46F6-7F5B-9A12-E5BA0219D3ED}"/>
          </ac:picMkLst>
        </pc:picChg>
        <pc:picChg chg="add mod">
          <ac:chgData name="Carol Rose" userId="2a938e418e02e999" providerId="LiveId" clId="{2930FD0D-5222-4BB2-A4D3-BAEF129D3FBF}" dt="2022-11-09T14:26:26.211" v="2472" actId="1076"/>
          <ac:picMkLst>
            <pc:docMk/>
            <pc:sldMk cId="1861948446" sldId="271"/>
            <ac:picMk id="15" creationId="{4E043034-DE57-7C6B-21B6-B6B97A28EA35}"/>
          </ac:picMkLst>
        </pc:picChg>
        <pc:picChg chg="add mod">
          <ac:chgData name="Carol Rose" userId="2a938e418e02e999" providerId="LiveId" clId="{2930FD0D-5222-4BB2-A4D3-BAEF129D3FBF}" dt="2022-11-09T14:26:44.078" v="2474" actId="1076"/>
          <ac:picMkLst>
            <pc:docMk/>
            <pc:sldMk cId="1861948446" sldId="271"/>
            <ac:picMk id="17" creationId="{5170163F-E10D-7E4A-DC37-AC028FBE8304}"/>
          </ac:picMkLst>
        </pc:picChg>
        <pc:picChg chg="add mod">
          <ac:chgData name="Carol Rose" userId="2a938e418e02e999" providerId="LiveId" clId="{2930FD0D-5222-4BB2-A4D3-BAEF129D3FBF}" dt="2022-11-09T14:26:16.199" v="2469" actId="1076"/>
          <ac:picMkLst>
            <pc:docMk/>
            <pc:sldMk cId="1861948446" sldId="271"/>
            <ac:picMk id="19" creationId="{A34B6448-2939-3112-44DD-5A5B1F8BF5E0}"/>
          </ac:picMkLst>
        </pc:picChg>
      </pc:sldChg>
      <pc:sldChg chg="addSp delSp modSp add mod ord">
        <pc:chgData name="Carol Rose" userId="2a938e418e02e999" providerId="LiveId" clId="{2930FD0D-5222-4BB2-A4D3-BAEF129D3FBF}" dt="2022-11-06T19:14:20.960" v="1989" actId="113"/>
        <pc:sldMkLst>
          <pc:docMk/>
          <pc:sldMk cId="339746033" sldId="272"/>
        </pc:sldMkLst>
        <pc:spChg chg="add mod">
          <ac:chgData name="Carol Rose" userId="2a938e418e02e999" providerId="LiveId" clId="{2930FD0D-5222-4BB2-A4D3-BAEF129D3FBF}" dt="2022-11-06T19:14:20.960" v="1989" actId="113"/>
          <ac:spMkLst>
            <pc:docMk/>
            <pc:sldMk cId="339746033" sldId="272"/>
            <ac:spMk id="14" creationId="{1FAA9344-9B73-24C2-AB97-155529C187F5}"/>
          </ac:spMkLst>
        </pc:spChg>
        <pc:spChg chg="add mod">
          <ac:chgData name="Carol Rose" userId="2a938e418e02e999" providerId="LiveId" clId="{2930FD0D-5222-4BB2-A4D3-BAEF129D3FBF}" dt="2022-11-06T18:52:02.963" v="1941" actId="1076"/>
          <ac:spMkLst>
            <pc:docMk/>
            <pc:sldMk cId="339746033" sldId="272"/>
            <ac:spMk id="15" creationId="{A7340786-D52B-B1CC-C4E6-64AAC1D71B19}"/>
          </ac:spMkLst>
        </pc:spChg>
        <pc:picChg chg="add mod">
          <ac:chgData name="Carol Rose" userId="2a938e418e02e999" providerId="LiveId" clId="{2930FD0D-5222-4BB2-A4D3-BAEF129D3FBF}" dt="2022-11-06T18:50:39.048" v="1936" actId="1076"/>
          <ac:picMkLst>
            <pc:docMk/>
            <pc:sldMk cId="339746033" sldId="272"/>
            <ac:picMk id="5" creationId="{AE5F1F7E-0E91-4F42-763A-D55ABD44F9CF}"/>
          </ac:picMkLst>
        </pc:picChg>
        <pc:picChg chg="add mod">
          <ac:chgData name="Carol Rose" userId="2a938e418e02e999" providerId="LiveId" clId="{2930FD0D-5222-4BB2-A4D3-BAEF129D3FBF}" dt="2022-11-06T18:50:53.364" v="1938" actId="14100"/>
          <ac:picMkLst>
            <pc:docMk/>
            <pc:sldMk cId="339746033" sldId="272"/>
            <ac:picMk id="6" creationId="{98491C2F-15FE-608D-D90A-4ADCBCA18E2D}"/>
          </ac:picMkLst>
        </pc:picChg>
        <pc:picChg chg="add mod">
          <ac:chgData name="Carol Rose" userId="2a938e418e02e999" providerId="LiveId" clId="{2930FD0D-5222-4BB2-A4D3-BAEF129D3FBF}" dt="2022-11-06T18:51:00.579" v="1939" actId="1076"/>
          <ac:picMkLst>
            <pc:docMk/>
            <pc:sldMk cId="339746033" sldId="272"/>
            <ac:picMk id="7" creationId="{FB580253-7C98-5248-EC45-64D5098208FD}"/>
          </ac:picMkLst>
        </pc:picChg>
        <pc:picChg chg="add mod">
          <ac:chgData name="Carol Rose" userId="2a938e418e02e999" providerId="LiveId" clId="{2930FD0D-5222-4BB2-A4D3-BAEF129D3FBF}" dt="2022-11-06T18:50:26.409" v="1935" actId="1076"/>
          <ac:picMkLst>
            <pc:docMk/>
            <pc:sldMk cId="339746033" sldId="272"/>
            <ac:picMk id="9" creationId="{75C75EE9-3C2A-DD8A-ECD9-1BE0DDBC02C9}"/>
          </ac:picMkLst>
        </pc:picChg>
        <pc:picChg chg="add del mod">
          <ac:chgData name="Carol Rose" userId="2a938e418e02e999" providerId="LiveId" clId="{2930FD0D-5222-4BB2-A4D3-BAEF129D3FBF}" dt="2022-11-02T21:35:42.197" v="928" actId="478"/>
          <ac:picMkLst>
            <pc:docMk/>
            <pc:sldMk cId="339746033" sldId="272"/>
            <ac:picMk id="11" creationId="{71F3BEEC-2B65-8AFF-5114-E841A985B4B2}"/>
          </ac:picMkLst>
        </pc:picChg>
        <pc:picChg chg="add mod">
          <ac:chgData name="Carol Rose" userId="2a938e418e02e999" providerId="LiveId" clId="{2930FD0D-5222-4BB2-A4D3-BAEF129D3FBF}" dt="2022-11-06T18:50:20.859" v="1934" actId="1076"/>
          <ac:picMkLst>
            <pc:docMk/>
            <pc:sldMk cId="339746033" sldId="272"/>
            <ac:picMk id="13" creationId="{7B21BF1E-D6C6-671A-9B5C-8526FCAC0131}"/>
          </ac:picMkLst>
        </pc:picChg>
      </pc:sldChg>
      <pc:sldChg chg="addSp delSp modSp add mod ord">
        <pc:chgData name="Carol Rose" userId="2a938e418e02e999" providerId="LiveId" clId="{2930FD0D-5222-4BB2-A4D3-BAEF129D3FBF}" dt="2022-11-09T14:36:33.963" v="2537" actId="6549"/>
        <pc:sldMkLst>
          <pc:docMk/>
          <pc:sldMk cId="959611377" sldId="273"/>
        </pc:sldMkLst>
        <pc:spChg chg="add mod">
          <ac:chgData name="Carol Rose" userId="2a938e418e02e999" providerId="LiveId" clId="{2930FD0D-5222-4BB2-A4D3-BAEF129D3FBF}" dt="2022-11-09T14:35:55.542" v="2513" actId="403"/>
          <ac:spMkLst>
            <pc:docMk/>
            <pc:sldMk cId="959611377" sldId="273"/>
            <ac:spMk id="2" creationId="{009C1E8C-A621-41B7-78D8-E53A121C3D3B}"/>
          </ac:spMkLst>
        </pc:spChg>
        <pc:spChg chg="add mod">
          <ac:chgData name="Carol Rose" userId="2a938e418e02e999" providerId="LiveId" clId="{2930FD0D-5222-4BB2-A4D3-BAEF129D3FBF}" dt="2022-11-07T20:59:24.107" v="2062" actId="1076"/>
          <ac:spMkLst>
            <pc:docMk/>
            <pc:sldMk cId="959611377" sldId="273"/>
            <ac:spMk id="5" creationId="{F17795A9-0631-5F3C-3903-24C52E5CBD25}"/>
          </ac:spMkLst>
        </pc:spChg>
        <pc:spChg chg="add mod">
          <ac:chgData name="Carol Rose" userId="2a938e418e02e999" providerId="LiveId" clId="{2930FD0D-5222-4BB2-A4D3-BAEF129D3FBF}" dt="2022-11-07T21:03:26.327" v="2164" actId="1076"/>
          <ac:spMkLst>
            <pc:docMk/>
            <pc:sldMk cId="959611377" sldId="273"/>
            <ac:spMk id="6" creationId="{94CC6178-0536-5DFB-A771-B3F135877673}"/>
          </ac:spMkLst>
        </pc:spChg>
        <pc:spChg chg="add mod">
          <ac:chgData name="Carol Rose" userId="2a938e418e02e999" providerId="LiveId" clId="{2930FD0D-5222-4BB2-A4D3-BAEF129D3FBF}" dt="2022-11-09T14:36:02.724" v="2514" actId="1076"/>
          <ac:spMkLst>
            <pc:docMk/>
            <pc:sldMk cId="959611377" sldId="273"/>
            <ac:spMk id="7" creationId="{31E08485-A13F-7925-98B6-E7AB43B09699}"/>
          </ac:spMkLst>
        </pc:spChg>
        <pc:spChg chg="add mod">
          <ac:chgData name="Carol Rose" userId="2a938e418e02e999" providerId="LiveId" clId="{2930FD0D-5222-4BB2-A4D3-BAEF129D3FBF}" dt="2022-11-09T14:14:32.800" v="2359" actId="6549"/>
          <ac:spMkLst>
            <pc:docMk/>
            <pc:sldMk cId="959611377" sldId="273"/>
            <ac:spMk id="8" creationId="{0336BB02-BA51-6CD2-B411-DAAD18C81857}"/>
          </ac:spMkLst>
        </pc:spChg>
        <pc:spChg chg="add mod">
          <ac:chgData name="Carol Rose" userId="2a938e418e02e999" providerId="LiveId" clId="{2930FD0D-5222-4BB2-A4D3-BAEF129D3FBF}" dt="2022-11-07T20:58:41.855" v="2056" actId="688"/>
          <ac:spMkLst>
            <pc:docMk/>
            <pc:sldMk cId="959611377" sldId="273"/>
            <ac:spMk id="9" creationId="{520B475A-8615-2A2E-B5B7-A255A1C173CA}"/>
          </ac:spMkLst>
        </pc:spChg>
        <pc:spChg chg="add del mod">
          <ac:chgData name="Carol Rose" userId="2a938e418e02e999" providerId="LiveId" clId="{2930FD0D-5222-4BB2-A4D3-BAEF129D3FBF}" dt="2022-11-09T14:36:33.963" v="2537" actId="6549"/>
          <ac:spMkLst>
            <pc:docMk/>
            <pc:sldMk cId="959611377" sldId="273"/>
            <ac:spMk id="10" creationId="{33938255-A481-837C-A8FE-D4853D56602D}"/>
          </ac:spMkLst>
        </pc:spChg>
        <pc:spChg chg="add mod">
          <ac:chgData name="Carol Rose" userId="2a938e418e02e999" providerId="LiveId" clId="{2930FD0D-5222-4BB2-A4D3-BAEF129D3FBF}" dt="2022-11-09T14:36:07.176" v="2515" actId="1076"/>
          <ac:spMkLst>
            <pc:docMk/>
            <pc:sldMk cId="959611377" sldId="273"/>
            <ac:spMk id="12" creationId="{736FFF4B-94F3-E5CA-0DD4-373F5EFCB02A}"/>
          </ac:spMkLst>
        </pc:spChg>
        <pc:picChg chg="add del mod">
          <ac:chgData name="Carol Rose" userId="2a938e418e02e999" providerId="LiveId" clId="{2930FD0D-5222-4BB2-A4D3-BAEF129D3FBF}" dt="2022-11-07T21:03:02.122" v="2162" actId="478"/>
          <ac:picMkLst>
            <pc:docMk/>
            <pc:sldMk cId="959611377" sldId="273"/>
            <ac:picMk id="11" creationId="{794E5B42-58B6-6706-1F6E-9BDB65B34904}"/>
          </ac:picMkLst>
        </pc:picChg>
      </pc:sldChg>
      <pc:sldChg chg="addSp delSp modSp add mod ord">
        <pc:chgData name="Carol Rose" userId="2a938e418e02e999" providerId="LiveId" clId="{2930FD0D-5222-4BB2-A4D3-BAEF129D3FBF}" dt="2022-11-09T14:24:55.371" v="2459" actId="1076"/>
        <pc:sldMkLst>
          <pc:docMk/>
          <pc:sldMk cId="4012537466" sldId="274"/>
        </pc:sldMkLst>
        <pc:picChg chg="del">
          <ac:chgData name="Carol Rose" userId="2a938e418e02e999" providerId="LiveId" clId="{2930FD0D-5222-4BB2-A4D3-BAEF129D3FBF}" dt="2022-11-09T14:22:27.330" v="2434" actId="478"/>
          <ac:picMkLst>
            <pc:docMk/>
            <pc:sldMk cId="4012537466" sldId="274"/>
            <ac:picMk id="5" creationId="{B88B7445-8F52-949B-FBB1-44EA92CED9F0}"/>
          </ac:picMkLst>
        </pc:picChg>
        <pc:picChg chg="add mod">
          <ac:chgData name="Carol Rose" userId="2a938e418e02e999" providerId="LiveId" clId="{2930FD0D-5222-4BB2-A4D3-BAEF129D3FBF}" dt="2022-11-09T14:24:24.726" v="2454" actId="1076"/>
          <ac:picMkLst>
            <pc:docMk/>
            <pc:sldMk cId="4012537466" sldId="274"/>
            <ac:picMk id="6" creationId="{714B1A7A-0A76-DAB3-F581-86FE7DEE9723}"/>
          </ac:picMkLst>
        </pc:picChg>
        <pc:picChg chg="mod">
          <ac:chgData name="Carol Rose" userId="2a938e418e02e999" providerId="LiveId" clId="{2930FD0D-5222-4BB2-A4D3-BAEF129D3FBF}" dt="2022-11-09T14:24:55.371" v="2459" actId="1076"/>
          <ac:picMkLst>
            <pc:docMk/>
            <pc:sldMk cId="4012537466" sldId="274"/>
            <ac:picMk id="11" creationId="{96C3D3CB-ED40-85CF-B886-A0F0470D6A93}"/>
          </ac:picMkLst>
        </pc:picChg>
        <pc:picChg chg="mod">
          <ac:chgData name="Carol Rose" userId="2a938e418e02e999" providerId="LiveId" clId="{2930FD0D-5222-4BB2-A4D3-BAEF129D3FBF}" dt="2022-11-09T14:24:44.974" v="2458" actId="1076"/>
          <ac:picMkLst>
            <pc:docMk/>
            <pc:sldMk cId="4012537466" sldId="274"/>
            <ac:picMk id="13" creationId="{FCB26541-46F6-7F5B-9A12-E5BA0219D3ED}"/>
          </ac:picMkLst>
        </pc:picChg>
        <pc:picChg chg="del">
          <ac:chgData name="Carol Rose" userId="2a938e418e02e999" providerId="LiveId" clId="{2930FD0D-5222-4BB2-A4D3-BAEF129D3FBF}" dt="2022-11-09T14:22:29.412" v="2436" actId="478"/>
          <ac:picMkLst>
            <pc:docMk/>
            <pc:sldMk cId="4012537466" sldId="274"/>
            <ac:picMk id="15" creationId="{4E043034-DE57-7C6B-21B6-B6B97A28EA35}"/>
          </ac:picMkLst>
        </pc:picChg>
        <pc:picChg chg="del">
          <ac:chgData name="Carol Rose" userId="2a938e418e02e999" providerId="LiveId" clId="{2930FD0D-5222-4BB2-A4D3-BAEF129D3FBF}" dt="2022-11-09T14:22:28.356" v="2435" actId="478"/>
          <ac:picMkLst>
            <pc:docMk/>
            <pc:sldMk cId="4012537466" sldId="274"/>
            <ac:picMk id="17" creationId="{5170163F-E10D-7E4A-DC37-AC028FBE8304}"/>
          </ac:picMkLst>
        </pc:picChg>
        <pc:picChg chg="del">
          <ac:chgData name="Carol Rose" userId="2a938e418e02e999" providerId="LiveId" clId="{2930FD0D-5222-4BB2-A4D3-BAEF129D3FBF}" dt="2022-11-09T14:22:30.364" v="2437" actId="478"/>
          <ac:picMkLst>
            <pc:docMk/>
            <pc:sldMk cId="4012537466" sldId="274"/>
            <ac:picMk id="19" creationId="{A34B6448-2939-3112-44DD-5A5B1F8BF5E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A2A23-7614-4F59-9B0A-7E5307FCDE8D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5B0F-AF90-452A-B817-BBC1B7647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418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A2A23-7614-4F59-9B0A-7E5307FCDE8D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5B0F-AF90-452A-B817-BBC1B7647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48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A2A23-7614-4F59-9B0A-7E5307FCDE8D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5B0F-AF90-452A-B817-BBC1B7647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937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A2A23-7614-4F59-9B0A-7E5307FCDE8D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5B0F-AF90-452A-B817-BBC1B7647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990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A2A23-7614-4F59-9B0A-7E5307FCDE8D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5B0F-AF90-452A-B817-BBC1B7647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688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A2A23-7614-4F59-9B0A-7E5307FCDE8D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5B0F-AF90-452A-B817-BBC1B7647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609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A2A23-7614-4F59-9B0A-7E5307FCDE8D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5B0F-AF90-452A-B817-BBC1B7647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820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A2A23-7614-4F59-9B0A-7E5307FCDE8D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5B0F-AF90-452A-B817-BBC1B7647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057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A2A23-7614-4F59-9B0A-7E5307FCDE8D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5B0F-AF90-452A-B817-BBC1B7647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111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A2A23-7614-4F59-9B0A-7E5307FCDE8D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5B0F-AF90-452A-B817-BBC1B7647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992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A2A23-7614-4F59-9B0A-7E5307FCDE8D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5B0F-AF90-452A-B817-BBC1B7647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366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A2A23-7614-4F59-9B0A-7E5307FCDE8D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D5B0F-AF90-452A-B817-BBC1B7647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500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5" Type="http://schemas.openxmlformats.org/officeDocument/2006/relationships/image" Target="../media/image1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2.png"/><Relationship Id="rId7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.png"/><Relationship Id="rId7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jpg"/><Relationship Id="rId7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1.png"/><Relationship Id="rId4" Type="http://schemas.openxmlformats.org/officeDocument/2006/relationships/image" Target="../media/image32.jpg"/><Relationship Id="rId9" Type="http://schemas.openxmlformats.org/officeDocument/2006/relationships/image" Target="../media/image3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4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10" Type="http://schemas.openxmlformats.org/officeDocument/2006/relationships/image" Target="../media/image45.jpg"/><Relationship Id="rId4" Type="http://schemas.openxmlformats.org/officeDocument/2006/relationships/image" Target="../media/image39.png"/><Relationship Id="rId9" Type="http://schemas.openxmlformats.org/officeDocument/2006/relationships/image" Target="../media/image4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02227F-D792-4A7C-9AB0-82DAFAF77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2033"/>
            <a:ext cx="9144000" cy="965967"/>
          </a:xfrm>
          <a:prstGeom prst="rect">
            <a:avLst/>
          </a:prstGeom>
        </p:spPr>
      </p:pic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019556E6-CB9E-4374-A7BE-7E5F95E88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35" y="0"/>
            <a:ext cx="4687765" cy="136225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328EE32-3E47-5B92-B68B-B1D0CBC539C2}"/>
              </a:ext>
            </a:extLst>
          </p:cNvPr>
          <p:cNvSpPr/>
          <p:nvPr/>
        </p:nvSpPr>
        <p:spPr>
          <a:xfrm>
            <a:off x="1977317" y="1906485"/>
            <a:ext cx="3891638" cy="116840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‘The Scottish Collective’</a:t>
            </a:r>
          </a:p>
          <a:p>
            <a:pPr algn="ctr"/>
            <a:r>
              <a:rPr lang="en-GB" sz="2800" b="1" dirty="0"/>
              <a:t>(Volunteers!)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6BD4336-AB85-F0F8-1B67-67250107ADF9}"/>
              </a:ext>
            </a:extLst>
          </p:cNvPr>
          <p:cNvSpPr/>
          <p:nvPr/>
        </p:nvSpPr>
        <p:spPr>
          <a:xfrm>
            <a:off x="5333436" y="3610953"/>
            <a:ext cx="2041766" cy="1593918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000" r="-1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2B728B3-4776-E325-79E2-F0FD7606ABF9}"/>
              </a:ext>
            </a:extLst>
          </p:cNvPr>
          <p:cNvSpPr/>
          <p:nvPr/>
        </p:nvSpPr>
        <p:spPr>
          <a:xfrm>
            <a:off x="1910627" y="3170673"/>
            <a:ext cx="3305091" cy="2694907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3000" b="-3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EDE7A4D6-DF22-4AC9-2F26-1EE42A9034BE}"/>
              </a:ext>
            </a:extLst>
          </p:cNvPr>
          <p:cNvSpPr/>
          <p:nvPr/>
        </p:nvSpPr>
        <p:spPr>
          <a:xfrm>
            <a:off x="4015044" y="7950919"/>
            <a:ext cx="1604994" cy="504942"/>
          </a:xfrm>
          <a:custGeom>
            <a:avLst/>
            <a:gdLst>
              <a:gd name="connsiteX0" fmla="*/ 0 w 1604994"/>
              <a:gd name="connsiteY0" fmla="*/ 0 h 504942"/>
              <a:gd name="connsiteX1" fmla="*/ 936247 w 1604994"/>
              <a:gd name="connsiteY1" fmla="*/ 0 h 504942"/>
              <a:gd name="connsiteX2" fmla="*/ 1127508 w 1604994"/>
              <a:gd name="connsiteY2" fmla="*/ -54029 h 504942"/>
              <a:gd name="connsiteX3" fmla="*/ 1337495 w 1604994"/>
              <a:gd name="connsiteY3" fmla="*/ 0 h 504942"/>
              <a:gd name="connsiteX4" fmla="*/ 1604994 w 1604994"/>
              <a:gd name="connsiteY4" fmla="*/ 0 h 504942"/>
              <a:gd name="connsiteX5" fmla="*/ 1604994 w 1604994"/>
              <a:gd name="connsiteY5" fmla="*/ 84157 h 504942"/>
              <a:gd name="connsiteX6" fmla="*/ 1604994 w 1604994"/>
              <a:gd name="connsiteY6" fmla="*/ 84157 h 504942"/>
              <a:gd name="connsiteX7" fmla="*/ 1604994 w 1604994"/>
              <a:gd name="connsiteY7" fmla="*/ 210393 h 504942"/>
              <a:gd name="connsiteX8" fmla="*/ 1604994 w 1604994"/>
              <a:gd name="connsiteY8" fmla="*/ 504942 h 504942"/>
              <a:gd name="connsiteX9" fmla="*/ 1337495 w 1604994"/>
              <a:gd name="connsiteY9" fmla="*/ 504942 h 504942"/>
              <a:gd name="connsiteX10" fmla="*/ 936247 w 1604994"/>
              <a:gd name="connsiteY10" fmla="*/ 504942 h 504942"/>
              <a:gd name="connsiteX11" fmla="*/ 936247 w 1604994"/>
              <a:gd name="connsiteY11" fmla="*/ 504942 h 504942"/>
              <a:gd name="connsiteX12" fmla="*/ 0 w 1604994"/>
              <a:gd name="connsiteY12" fmla="*/ 504942 h 504942"/>
              <a:gd name="connsiteX13" fmla="*/ 0 w 1604994"/>
              <a:gd name="connsiteY13" fmla="*/ 210393 h 504942"/>
              <a:gd name="connsiteX14" fmla="*/ 0 w 1604994"/>
              <a:gd name="connsiteY14" fmla="*/ 84157 h 504942"/>
              <a:gd name="connsiteX15" fmla="*/ 0 w 1604994"/>
              <a:gd name="connsiteY15" fmla="*/ 84157 h 504942"/>
              <a:gd name="connsiteX16" fmla="*/ 0 w 1604994"/>
              <a:gd name="connsiteY16" fmla="*/ 0 h 50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04994" h="504942">
                <a:moveTo>
                  <a:pt x="0" y="0"/>
                </a:moveTo>
                <a:lnTo>
                  <a:pt x="936247" y="0"/>
                </a:lnTo>
                <a:lnTo>
                  <a:pt x="1127508" y="-54029"/>
                </a:lnTo>
                <a:lnTo>
                  <a:pt x="1337495" y="0"/>
                </a:lnTo>
                <a:lnTo>
                  <a:pt x="1604994" y="0"/>
                </a:lnTo>
                <a:lnTo>
                  <a:pt x="1604994" y="84157"/>
                </a:lnTo>
                <a:lnTo>
                  <a:pt x="1604994" y="84157"/>
                </a:lnTo>
                <a:lnTo>
                  <a:pt x="1604994" y="210393"/>
                </a:lnTo>
                <a:lnTo>
                  <a:pt x="1604994" y="504942"/>
                </a:lnTo>
                <a:lnTo>
                  <a:pt x="1337495" y="504942"/>
                </a:lnTo>
                <a:lnTo>
                  <a:pt x="936247" y="504942"/>
                </a:lnTo>
                <a:lnTo>
                  <a:pt x="936247" y="504942"/>
                </a:lnTo>
                <a:lnTo>
                  <a:pt x="0" y="504942"/>
                </a:lnTo>
                <a:lnTo>
                  <a:pt x="0" y="210393"/>
                </a:lnTo>
                <a:lnTo>
                  <a:pt x="0" y="84157"/>
                </a:lnTo>
                <a:lnTo>
                  <a:pt x="0" y="8415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630" tIns="87630" rIns="87630" bIns="87630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2300" kern="120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EBC037CE-F3DC-3877-CFA8-A62E6EA620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79" y="163155"/>
            <a:ext cx="1523262" cy="156623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63F8BAC-9E5C-C554-635B-F3D66A6B35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662" y="174192"/>
            <a:ext cx="1298231" cy="151861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046213B-C23F-70B8-994E-7E665AE1D4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942" y="184914"/>
            <a:ext cx="1366205" cy="151861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28E896C-50A5-129A-B8AB-F5AC4FCDA1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8" y="3723779"/>
            <a:ext cx="1467410" cy="148109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19ABB8A-EAA6-001C-882D-4A0F32D29A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814" y="197512"/>
            <a:ext cx="1430756" cy="1445817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5BE654C2-2381-4F84-D825-3D6277FD1DD4}"/>
              </a:ext>
            </a:extLst>
          </p:cNvPr>
          <p:cNvSpPr/>
          <p:nvPr/>
        </p:nvSpPr>
        <p:spPr>
          <a:xfrm>
            <a:off x="69986" y="5344127"/>
            <a:ext cx="1616801" cy="6316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Pauline Pearson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3B4FBB2-0A4C-C5CC-CF61-EED287659DEF}"/>
              </a:ext>
            </a:extLst>
          </p:cNvPr>
          <p:cNvSpPr/>
          <p:nvPr/>
        </p:nvSpPr>
        <p:spPr>
          <a:xfrm>
            <a:off x="5494244" y="5300651"/>
            <a:ext cx="1616800" cy="5983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Gillian Lindsay</a:t>
            </a:r>
          </a:p>
        </p:txBody>
      </p:sp>
      <p:pic>
        <p:nvPicPr>
          <p:cNvPr id="6" name="Picture 5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E4A17E27-7BA3-5EA2-A0DC-C3D020BA43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6" y="131813"/>
            <a:ext cx="1416083" cy="1630270"/>
          </a:xfrm>
          <a:prstGeom prst="rect">
            <a:avLst/>
          </a:prstGeom>
        </p:spPr>
      </p:pic>
      <p:pic>
        <p:nvPicPr>
          <p:cNvPr id="8" name="Picture 7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F8B7D2CF-A594-DF53-6844-49EEDD617C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453" y="1892966"/>
            <a:ext cx="1249327" cy="1565715"/>
          </a:xfrm>
          <a:prstGeom prst="rect">
            <a:avLst/>
          </a:prstGeom>
        </p:spPr>
      </p:pic>
      <p:pic>
        <p:nvPicPr>
          <p:cNvPr id="10" name="Picture 9" descr="A person wearing sunglasses&#10;&#10;Description automatically generated with medium confidence">
            <a:extLst>
              <a:ext uri="{FF2B5EF4-FFF2-40B4-BE49-F238E27FC236}">
                <a16:creationId xmlns:a16="http://schemas.microsoft.com/office/drawing/2014/main" id="{0E2B0311-A2B3-0D5C-6933-28CDB52791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375" y="1880854"/>
            <a:ext cx="1357279" cy="1548146"/>
          </a:xfrm>
          <a:prstGeom prst="rect">
            <a:avLst/>
          </a:prstGeom>
        </p:spPr>
      </p:pic>
      <p:pic>
        <p:nvPicPr>
          <p:cNvPr id="12" name="Picture 11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020F04B4-26DF-7CEB-AF33-4E68470FB33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597" y="3606329"/>
            <a:ext cx="1369415" cy="1625628"/>
          </a:xfrm>
          <a:prstGeom prst="rect">
            <a:avLst/>
          </a:prstGeom>
        </p:spPr>
      </p:pic>
      <p:pic>
        <p:nvPicPr>
          <p:cNvPr id="14" name="Picture 13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D07E0772-EA40-0230-9B42-EDD6184009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6" y="1880999"/>
            <a:ext cx="1357279" cy="170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9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02227F-D792-4A7C-9AB0-82DAFAF77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2033"/>
            <a:ext cx="9144000" cy="965967"/>
          </a:xfrm>
          <a:prstGeom prst="rect">
            <a:avLst/>
          </a:prstGeom>
        </p:spPr>
      </p:pic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019556E6-CB9E-4374-A7BE-7E5F95E88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35" y="0"/>
            <a:ext cx="4687765" cy="1362257"/>
          </a:xfrm>
          <a:prstGeom prst="rect">
            <a:avLst/>
          </a:prstGeom>
        </p:spPr>
      </p:pic>
      <p:pic>
        <p:nvPicPr>
          <p:cNvPr id="11" name="Picture 10" descr="A group of people posing for a photo">
            <a:extLst>
              <a:ext uri="{FF2B5EF4-FFF2-40B4-BE49-F238E27FC236}">
                <a16:creationId xmlns:a16="http://schemas.microsoft.com/office/drawing/2014/main" id="{96C3D3CB-ED40-85CF-B886-A0F0470D6A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43" y="1217845"/>
            <a:ext cx="5107733" cy="2152069"/>
          </a:xfrm>
          <a:prstGeom prst="rect">
            <a:avLst/>
          </a:prstGeom>
        </p:spPr>
      </p:pic>
      <p:pic>
        <p:nvPicPr>
          <p:cNvPr id="13" name="Picture 1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CB26541-46F6-7F5B-9A12-E5BA0219D3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43" y="3661026"/>
            <a:ext cx="5091153" cy="2200962"/>
          </a:xfrm>
          <a:prstGeom prst="rect">
            <a:avLst/>
          </a:prstGeom>
        </p:spPr>
      </p:pic>
      <p:pic>
        <p:nvPicPr>
          <p:cNvPr id="6" name="Picture 5" descr="A group of people posing for a photo on a fountain&#10;&#10;Description automatically generated with low confidence">
            <a:extLst>
              <a:ext uri="{FF2B5EF4-FFF2-40B4-BE49-F238E27FC236}">
                <a16:creationId xmlns:a16="http://schemas.microsoft.com/office/drawing/2014/main" id="{714B1A7A-0A76-DAB3-F581-86FE7DEE9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726" y="1217845"/>
            <a:ext cx="3502525" cy="467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37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02227F-D792-4A7C-9AB0-82DAFAF77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2033"/>
            <a:ext cx="9144000" cy="965967"/>
          </a:xfrm>
          <a:prstGeom prst="rect">
            <a:avLst/>
          </a:prstGeom>
        </p:spPr>
      </p:pic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019556E6-CB9E-4374-A7BE-7E5F95E88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35" y="0"/>
            <a:ext cx="4687765" cy="1362257"/>
          </a:xfrm>
          <a:prstGeom prst="rect">
            <a:avLst/>
          </a:prstGeom>
        </p:spPr>
      </p:pic>
      <p:pic>
        <p:nvPicPr>
          <p:cNvPr id="5" name="Picture 4" descr="A person standing next to 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AE5F1F7E-0E91-4F42-763A-D55ABD44F9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6" y="84294"/>
            <a:ext cx="1608192" cy="2657670"/>
          </a:xfrm>
          <a:prstGeom prst="rect">
            <a:avLst/>
          </a:prstGeom>
        </p:spPr>
      </p:pic>
      <p:pic>
        <p:nvPicPr>
          <p:cNvPr id="7" name="Picture 6" descr="A picture containing text, yellow">
            <a:extLst>
              <a:ext uri="{FF2B5EF4-FFF2-40B4-BE49-F238E27FC236}">
                <a16:creationId xmlns:a16="http://schemas.microsoft.com/office/drawing/2014/main" id="{FB580253-7C98-5248-EC45-64D509820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9" y="4657193"/>
            <a:ext cx="2822017" cy="2116513"/>
          </a:xfrm>
          <a:prstGeom prst="rect">
            <a:avLst/>
          </a:prstGeom>
        </p:spPr>
      </p:pic>
      <p:pic>
        <p:nvPicPr>
          <p:cNvPr id="9" name="Picture 8" descr="Text, whiteboard&#10;&#10;Description automatically generated">
            <a:extLst>
              <a:ext uri="{FF2B5EF4-FFF2-40B4-BE49-F238E27FC236}">
                <a16:creationId xmlns:a16="http://schemas.microsoft.com/office/drawing/2014/main" id="{75C75EE9-3C2A-DD8A-ECD9-1BE0DDBC02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936" y="1423531"/>
            <a:ext cx="1652710" cy="2203613"/>
          </a:xfrm>
          <a:prstGeom prst="rect">
            <a:avLst/>
          </a:prstGeom>
        </p:spPr>
      </p:pic>
      <p:pic>
        <p:nvPicPr>
          <p:cNvPr id="13" name="Picture 12" descr="A person standing next to a person in a garment">
            <a:extLst>
              <a:ext uri="{FF2B5EF4-FFF2-40B4-BE49-F238E27FC236}">
                <a16:creationId xmlns:a16="http://schemas.microsoft.com/office/drawing/2014/main" id="{7B21BF1E-D6C6-671A-9B5C-8526FCAC01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969" y="4173174"/>
            <a:ext cx="1906756" cy="26125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FAA9344-9B73-24C2-AB97-155529C187F5}"/>
              </a:ext>
            </a:extLst>
          </p:cNvPr>
          <p:cNvSpPr txBox="1"/>
          <p:nvPr/>
        </p:nvSpPr>
        <p:spPr>
          <a:xfrm>
            <a:off x="2593329" y="140691"/>
            <a:ext cx="477727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The Volunteer Journey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Summer 2021 – Submit Application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October 2021 – Interview at Birmingham Library</a:t>
            </a:r>
          </a:p>
          <a:p>
            <a:pPr lvl="1"/>
            <a:r>
              <a:rPr lang="en-GB" sz="1600" dirty="0"/>
              <a:t>Our first opportunity to find out more about the volunteer roles, meet other prospective volunteers and meet Perry!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March 2021 – Receive volunteer role offers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April 2021 – Orientation Event – online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May 2021 – Role Specific Training in Birmingham</a:t>
            </a:r>
          </a:p>
          <a:p>
            <a:pPr lvl="1"/>
            <a:r>
              <a:rPr lang="en-GB" sz="1600" dirty="0"/>
              <a:t>An introduction to our volunteer roles and an opportunity to meet others selected for similar roles.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June/July 2021 – Uniform delivered to homes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July 2021 – Venue Specific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July/August 2021 – Attend the Games!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340786-D52B-B1CC-C4E6-64AAC1D71B19}"/>
              </a:ext>
            </a:extLst>
          </p:cNvPr>
          <p:cNvSpPr txBox="1"/>
          <p:nvPr/>
        </p:nvSpPr>
        <p:spPr>
          <a:xfrm>
            <a:off x="3288459" y="4596465"/>
            <a:ext cx="3387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Arrange and book accommodation</a:t>
            </a:r>
          </a:p>
          <a:p>
            <a:r>
              <a:rPr lang="en-GB" sz="1600" dirty="0"/>
              <a:t>Arrange travel to/from Birmingham</a:t>
            </a:r>
          </a:p>
          <a:p>
            <a:r>
              <a:rPr lang="en-GB" sz="1600" dirty="0"/>
              <a:t>Arrange travel to/from venue for shifts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491C2F-15FE-608D-D90A-4ADCBCA18E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9" y="2884574"/>
            <a:ext cx="2475747" cy="166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46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02227F-D792-4A7C-9AB0-82DAFAF77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2033"/>
            <a:ext cx="9144000" cy="965967"/>
          </a:xfrm>
          <a:prstGeom prst="rect">
            <a:avLst/>
          </a:prstGeom>
        </p:spPr>
      </p:pic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019556E6-CB9E-4374-A7BE-7E5F95E88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35" y="0"/>
            <a:ext cx="4687765" cy="13622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3A1162-23CE-BEB0-5B29-17C86E8B1610}"/>
              </a:ext>
            </a:extLst>
          </p:cNvPr>
          <p:cNvSpPr txBox="1"/>
          <p:nvPr/>
        </p:nvSpPr>
        <p:spPr>
          <a:xfrm>
            <a:off x="298579" y="139960"/>
            <a:ext cx="85934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FOP (Field of Play)</a:t>
            </a:r>
          </a:p>
          <a:p>
            <a:r>
              <a:rPr lang="en-GB" dirty="0"/>
              <a:t>Carolyn, Gary, Isobel, Jan, John, Kevin, Moira, Rebekah, Stewart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Marathon		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Blocks and Lane Markers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Hurdles and Steeplechase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Tie Downs (Seated Shot Put)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Sandpit</a:t>
            </a:r>
          </a:p>
          <a:p>
            <a:endParaRPr lang="en-GB" dirty="0"/>
          </a:p>
        </p:txBody>
      </p:sp>
      <p:pic>
        <p:nvPicPr>
          <p:cNvPr id="6" name="Picture 5" descr="A picture containing building, outdoor, yellow&#10;&#10;Description automatically generated">
            <a:extLst>
              <a:ext uri="{FF2B5EF4-FFF2-40B4-BE49-F238E27FC236}">
                <a16:creationId xmlns:a16="http://schemas.microsoft.com/office/drawing/2014/main" id="{9957013E-12C5-58B7-6699-81959BB0F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489" y="1523557"/>
            <a:ext cx="2297196" cy="1722897"/>
          </a:xfrm>
          <a:prstGeom prst="rect">
            <a:avLst/>
          </a:prstGeom>
        </p:spPr>
      </p:pic>
      <p:pic>
        <p:nvPicPr>
          <p:cNvPr id="8" name="Picture 7" descr="A group of people on a track&#10;&#10;Description automatically generated with low confidence">
            <a:extLst>
              <a:ext uri="{FF2B5EF4-FFF2-40B4-BE49-F238E27FC236}">
                <a16:creationId xmlns:a16="http://schemas.microsoft.com/office/drawing/2014/main" id="{B9E06737-7CD6-B3C9-13C4-17CA76E3D6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972" y="3677816"/>
            <a:ext cx="2339101" cy="1754326"/>
          </a:xfrm>
          <a:prstGeom prst="rect">
            <a:avLst/>
          </a:prstGeom>
        </p:spPr>
      </p:pic>
      <p:pic>
        <p:nvPicPr>
          <p:cNvPr id="10" name="Picture 9" descr="Website&#10;&#10;Description automatically generated">
            <a:extLst>
              <a:ext uri="{FF2B5EF4-FFF2-40B4-BE49-F238E27FC236}">
                <a16:creationId xmlns:a16="http://schemas.microsoft.com/office/drawing/2014/main" id="{2F4B0A3C-FF4D-DBDF-E1C1-4CA94C827A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102" y="1523557"/>
            <a:ext cx="2324237" cy="1743178"/>
          </a:xfrm>
          <a:prstGeom prst="rect">
            <a:avLst/>
          </a:prstGeom>
        </p:spPr>
      </p:pic>
      <p:pic>
        <p:nvPicPr>
          <p:cNvPr id="12" name="Picture 11" descr="A picture containing sky, outdoor, person, people&#10;&#10;Description automatically generated">
            <a:extLst>
              <a:ext uri="{FF2B5EF4-FFF2-40B4-BE49-F238E27FC236}">
                <a16:creationId xmlns:a16="http://schemas.microsoft.com/office/drawing/2014/main" id="{874A2E1A-A667-C3C1-B7F8-144689D609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061" y="3600790"/>
            <a:ext cx="2441802" cy="1831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2A1F02-E68C-15E3-74E0-A4B0A7DB2F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807" y="2725283"/>
            <a:ext cx="3609145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90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02227F-D792-4A7C-9AB0-82DAFAF77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2033"/>
            <a:ext cx="9144000" cy="965967"/>
          </a:xfrm>
          <a:prstGeom prst="rect">
            <a:avLst/>
          </a:prstGeom>
        </p:spPr>
      </p:pic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019556E6-CB9E-4374-A7BE-7E5F95E88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35" y="0"/>
            <a:ext cx="4687765" cy="13622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0A450F-43EA-D709-C18B-4DA14DD0944D}"/>
              </a:ext>
            </a:extLst>
          </p:cNvPr>
          <p:cNvSpPr txBox="1"/>
          <p:nvPr/>
        </p:nvSpPr>
        <p:spPr>
          <a:xfrm>
            <a:off x="3946098" y="2884617"/>
            <a:ext cx="2242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FOP</a:t>
            </a:r>
          </a:p>
          <a:p>
            <a:pPr algn="ctr"/>
            <a:r>
              <a:rPr lang="en-GB" sz="2000" b="1" dirty="0"/>
              <a:t>Field of Play Team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C5F837-BEB4-7E50-04CF-4B6C46CFBC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4" y="85918"/>
            <a:ext cx="3322091" cy="20098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356B9A5-627F-274A-87D9-5C0D295A06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098" y="97103"/>
            <a:ext cx="2242838" cy="21555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E10944C-55BC-28F7-53A5-C36EE3335A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130" y="1455576"/>
            <a:ext cx="2514088" cy="28580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21BE134-AA87-1B63-2074-DAB938ABF6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910" y="4603353"/>
            <a:ext cx="3702116" cy="20098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CABCB9-62D8-A070-DBD0-FB50DE216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29" y="4688823"/>
            <a:ext cx="3021236" cy="2083259"/>
          </a:xfrm>
          <a:prstGeom prst="rect">
            <a:avLst/>
          </a:prstGeom>
        </p:spPr>
      </p:pic>
      <p:pic>
        <p:nvPicPr>
          <p:cNvPr id="6" name="Picture 5" descr="A group of people sitting together&#10;&#10;Description automatically generated with medium confidence">
            <a:extLst>
              <a:ext uri="{FF2B5EF4-FFF2-40B4-BE49-F238E27FC236}">
                <a16:creationId xmlns:a16="http://schemas.microsoft.com/office/drawing/2014/main" id="{786163A4-DF26-CFF6-43F6-9BB1E8EA99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" y="2201797"/>
            <a:ext cx="3781666" cy="231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30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16">
            <a:extLst>
              <a:ext uri="{FF2B5EF4-FFF2-40B4-BE49-F238E27FC236}">
                <a16:creationId xmlns:a16="http://schemas.microsoft.com/office/drawing/2014/main" id="{94BFCCA4-109C-4B21-816E-144FE75C3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ketch line">
            <a:extLst>
              <a:ext uri="{FF2B5EF4-FFF2-40B4-BE49-F238E27FC236}">
                <a16:creationId xmlns:a16="http://schemas.microsoft.com/office/drawing/2014/main" id="{0059B5C0-FEC8-4370-AF45-02E3AEF6F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659144"/>
            <a:ext cx="2674620" cy="18288"/>
          </a:xfrm>
          <a:custGeom>
            <a:avLst/>
            <a:gdLst>
              <a:gd name="connsiteX0" fmla="*/ 0 w 2674620"/>
              <a:gd name="connsiteY0" fmla="*/ 0 h 18288"/>
              <a:gd name="connsiteX1" fmla="*/ 641909 w 2674620"/>
              <a:gd name="connsiteY1" fmla="*/ 0 h 18288"/>
              <a:gd name="connsiteX2" fmla="*/ 1337310 w 2674620"/>
              <a:gd name="connsiteY2" fmla="*/ 0 h 18288"/>
              <a:gd name="connsiteX3" fmla="*/ 1979219 w 2674620"/>
              <a:gd name="connsiteY3" fmla="*/ 0 h 18288"/>
              <a:gd name="connsiteX4" fmla="*/ 2674620 w 2674620"/>
              <a:gd name="connsiteY4" fmla="*/ 0 h 18288"/>
              <a:gd name="connsiteX5" fmla="*/ 2674620 w 2674620"/>
              <a:gd name="connsiteY5" fmla="*/ 18288 h 18288"/>
              <a:gd name="connsiteX6" fmla="*/ 1952473 w 2674620"/>
              <a:gd name="connsiteY6" fmla="*/ 18288 h 18288"/>
              <a:gd name="connsiteX7" fmla="*/ 1257071 w 2674620"/>
              <a:gd name="connsiteY7" fmla="*/ 18288 h 18288"/>
              <a:gd name="connsiteX8" fmla="*/ 615163 w 2674620"/>
              <a:gd name="connsiteY8" fmla="*/ 18288 h 18288"/>
              <a:gd name="connsiteX9" fmla="*/ 0 w 2674620"/>
              <a:gd name="connsiteY9" fmla="*/ 18288 h 18288"/>
              <a:gd name="connsiteX10" fmla="*/ 0 w 2674620"/>
              <a:gd name="connsiteY10" fmla="*/ 0 h 18288"/>
              <a:gd name="connsiteX0" fmla="*/ 0 w 2674620"/>
              <a:gd name="connsiteY0" fmla="*/ 0 h 18288"/>
              <a:gd name="connsiteX1" fmla="*/ 668655 w 2674620"/>
              <a:gd name="connsiteY1" fmla="*/ 0 h 18288"/>
              <a:gd name="connsiteX2" fmla="*/ 1364056 w 2674620"/>
              <a:gd name="connsiteY2" fmla="*/ 0 h 18288"/>
              <a:gd name="connsiteX3" fmla="*/ 2005965 w 2674620"/>
              <a:gd name="connsiteY3" fmla="*/ 0 h 18288"/>
              <a:gd name="connsiteX4" fmla="*/ 2674620 w 2674620"/>
              <a:gd name="connsiteY4" fmla="*/ 0 h 18288"/>
              <a:gd name="connsiteX5" fmla="*/ 2674620 w 2674620"/>
              <a:gd name="connsiteY5" fmla="*/ 18288 h 18288"/>
              <a:gd name="connsiteX6" fmla="*/ 1979219 w 2674620"/>
              <a:gd name="connsiteY6" fmla="*/ 18288 h 18288"/>
              <a:gd name="connsiteX7" fmla="*/ 1364056 w 2674620"/>
              <a:gd name="connsiteY7" fmla="*/ 18288 h 18288"/>
              <a:gd name="connsiteX8" fmla="*/ 748894 w 2674620"/>
              <a:gd name="connsiteY8" fmla="*/ 18288 h 18288"/>
              <a:gd name="connsiteX9" fmla="*/ 0 w 2674620"/>
              <a:gd name="connsiteY9" fmla="*/ 18288 h 18288"/>
              <a:gd name="connsiteX10" fmla="*/ 0 w 267462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4620" h="18288" fill="none" extrusionOk="0">
                <a:moveTo>
                  <a:pt x="0" y="0"/>
                </a:moveTo>
                <a:cubicBezTo>
                  <a:pt x="244784" y="-59462"/>
                  <a:pt x="371059" y="-9567"/>
                  <a:pt x="641909" y="0"/>
                </a:cubicBezTo>
                <a:cubicBezTo>
                  <a:pt x="852702" y="-34394"/>
                  <a:pt x="1150197" y="-13026"/>
                  <a:pt x="1337310" y="0"/>
                </a:cubicBezTo>
                <a:cubicBezTo>
                  <a:pt x="1545002" y="462"/>
                  <a:pt x="1824883" y="-27411"/>
                  <a:pt x="1979219" y="0"/>
                </a:cubicBezTo>
                <a:cubicBezTo>
                  <a:pt x="2152005" y="-16441"/>
                  <a:pt x="2392100" y="-18994"/>
                  <a:pt x="2674620" y="0"/>
                </a:cubicBezTo>
                <a:cubicBezTo>
                  <a:pt x="2674339" y="6049"/>
                  <a:pt x="2675054" y="9680"/>
                  <a:pt x="2674620" y="18288"/>
                </a:cubicBezTo>
                <a:cubicBezTo>
                  <a:pt x="2423389" y="24148"/>
                  <a:pt x="2141968" y="-7936"/>
                  <a:pt x="1952473" y="18288"/>
                </a:cubicBezTo>
                <a:cubicBezTo>
                  <a:pt x="1780305" y="17626"/>
                  <a:pt x="1496173" y="19594"/>
                  <a:pt x="1257071" y="18288"/>
                </a:cubicBezTo>
                <a:cubicBezTo>
                  <a:pt x="1056953" y="-3384"/>
                  <a:pt x="901133" y="52866"/>
                  <a:pt x="615163" y="18288"/>
                </a:cubicBezTo>
                <a:cubicBezTo>
                  <a:pt x="349800" y="-20258"/>
                  <a:pt x="273215" y="4261"/>
                  <a:pt x="0" y="18288"/>
                </a:cubicBezTo>
                <a:cubicBezTo>
                  <a:pt x="114" y="10799"/>
                  <a:pt x="22" y="7235"/>
                  <a:pt x="0" y="0"/>
                </a:cubicBezTo>
                <a:close/>
              </a:path>
              <a:path w="2674620" h="18288" stroke="0" extrusionOk="0">
                <a:moveTo>
                  <a:pt x="0" y="0"/>
                </a:moveTo>
                <a:cubicBezTo>
                  <a:pt x="204439" y="-5824"/>
                  <a:pt x="392275" y="-30066"/>
                  <a:pt x="668655" y="0"/>
                </a:cubicBezTo>
                <a:cubicBezTo>
                  <a:pt x="957286" y="-376"/>
                  <a:pt x="1203158" y="45046"/>
                  <a:pt x="1364056" y="0"/>
                </a:cubicBezTo>
                <a:cubicBezTo>
                  <a:pt x="1550728" y="-8702"/>
                  <a:pt x="1671920" y="-3421"/>
                  <a:pt x="2005965" y="0"/>
                </a:cubicBezTo>
                <a:cubicBezTo>
                  <a:pt x="2322666" y="-135"/>
                  <a:pt x="2467652" y="-30677"/>
                  <a:pt x="2674620" y="0"/>
                </a:cubicBezTo>
                <a:cubicBezTo>
                  <a:pt x="2674455" y="7408"/>
                  <a:pt x="2674515" y="10716"/>
                  <a:pt x="2674620" y="18288"/>
                </a:cubicBezTo>
                <a:cubicBezTo>
                  <a:pt x="2371053" y="15470"/>
                  <a:pt x="2240924" y="26204"/>
                  <a:pt x="1979219" y="18288"/>
                </a:cubicBezTo>
                <a:cubicBezTo>
                  <a:pt x="1712405" y="9551"/>
                  <a:pt x="1538156" y="12622"/>
                  <a:pt x="1364056" y="18288"/>
                </a:cubicBezTo>
                <a:cubicBezTo>
                  <a:pt x="1249783" y="39943"/>
                  <a:pt x="985576" y="-5190"/>
                  <a:pt x="748894" y="18288"/>
                </a:cubicBezTo>
                <a:cubicBezTo>
                  <a:pt x="476497" y="7820"/>
                  <a:pt x="170842" y="20123"/>
                  <a:pt x="0" y="18288"/>
                </a:cubicBezTo>
                <a:cubicBezTo>
                  <a:pt x="-1620" y="12908"/>
                  <a:pt x="1024" y="6832"/>
                  <a:pt x="0" y="0"/>
                </a:cubicBezTo>
                <a:close/>
              </a:path>
              <a:path w="2674620" h="18288" fill="none" stroke="0" extrusionOk="0">
                <a:moveTo>
                  <a:pt x="0" y="0"/>
                </a:moveTo>
                <a:cubicBezTo>
                  <a:pt x="232099" y="-30512"/>
                  <a:pt x="411137" y="-34014"/>
                  <a:pt x="641909" y="0"/>
                </a:cubicBezTo>
                <a:cubicBezTo>
                  <a:pt x="859586" y="38119"/>
                  <a:pt x="1134207" y="4042"/>
                  <a:pt x="1337310" y="0"/>
                </a:cubicBezTo>
                <a:cubicBezTo>
                  <a:pt x="1567199" y="2223"/>
                  <a:pt x="1786850" y="8560"/>
                  <a:pt x="1979219" y="0"/>
                </a:cubicBezTo>
                <a:cubicBezTo>
                  <a:pt x="2153019" y="-5186"/>
                  <a:pt x="2360582" y="-4792"/>
                  <a:pt x="2674620" y="0"/>
                </a:cubicBezTo>
                <a:cubicBezTo>
                  <a:pt x="2674701" y="6251"/>
                  <a:pt x="2673798" y="9735"/>
                  <a:pt x="2674620" y="18288"/>
                </a:cubicBezTo>
                <a:cubicBezTo>
                  <a:pt x="2399111" y="61308"/>
                  <a:pt x="2147818" y="-25906"/>
                  <a:pt x="1952473" y="18288"/>
                </a:cubicBezTo>
                <a:cubicBezTo>
                  <a:pt x="1782364" y="48296"/>
                  <a:pt x="1427541" y="40602"/>
                  <a:pt x="1257071" y="18288"/>
                </a:cubicBezTo>
                <a:cubicBezTo>
                  <a:pt x="1035614" y="24244"/>
                  <a:pt x="862673" y="27626"/>
                  <a:pt x="615163" y="18288"/>
                </a:cubicBezTo>
                <a:cubicBezTo>
                  <a:pt x="345340" y="-22046"/>
                  <a:pt x="289158" y="22972"/>
                  <a:pt x="0" y="18288"/>
                </a:cubicBezTo>
                <a:cubicBezTo>
                  <a:pt x="1013" y="10844"/>
                  <a:pt x="-1097" y="783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custGeom>
                    <a:avLst/>
                    <a:gdLst>
                      <a:gd name="connsiteX0" fmla="*/ 0 w 2674620"/>
                      <a:gd name="connsiteY0" fmla="*/ 0 h 18288"/>
                      <a:gd name="connsiteX1" fmla="*/ 641909 w 2674620"/>
                      <a:gd name="connsiteY1" fmla="*/ 0 h 18288"/>
                      <a:gd name="connsiteX2" fmla="*/ 1337310 w 2674620"/>
                      <a:gd name="connsiteY2" fmla="*/ 0 h 18288"/>
                      <a:gd name="connsiteX3" fmla="*/ 1979219 w 2674620"/>
                      <a:gd name="connsiteY3" fmla="*/ 0 h 18288"/>
                      <a:gd name="connsiteX4" fmla="*/ 2674620 w 2674620"/>
                      <a:gd name="connsiteY4" fmla="*/ 0 h 18288"/>
                      <a:gd name="connsiteX5" fmla="*/ 2674620 w 2674620"/>
                      <a:gd name="connsiteY5" fmla="*/ 18288 h 18288"/>
                      <a:gd name="connsiteX6" fmla="*/ 1952473 w 2674620"/>
                      <a:gd name="connsiteY6" fmla="*/ 18288 h 18288"/>
                      <a:gd name="connsiteX7" fmla="*/ 1257071 w 2674620"/>
                      <a:gd name="connsiteY7" fmla="*/ 18288 h 18288"/>
                      <a:gd name="connsiteX8" fmla="*/ 615163 w 2674620"/>
                      <a:gd name="connsiteY8" fmla="*/ 18288 h 18288"/>
                      <a:gd name="connsiteX9" fmla="*/ 0 w 2674620"/>
                      <a:gd name="connsiteY9" fmla="*/ 18288 h 18288"/>
                      <a:gd name="connsiteX10" fmla="*/ 0 w 267462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74620" h="18288" fill="none" extrusionOk="0">
                        <a:moveTo>
                          <a:pt x="0" y="0"/>
                        </a:moveTo>
                        <a:cubicBezTo>
                          <a:pt x="223686" y="-27283"/>
                          <a:pt x="416037" y="8041"/>
                          <a:pt x="641909" y="0"/>
                        </a:cubicBezTo>
                        <a:cubicBezTo>
                          <a:pt x="867781" y="-8041"/>
                          <a:pt x="1125885" y="15252"/>
                          <a:pt x="1337310" y="0"/>
                        </a:cubicBezTo>
                        <a:cubicBezTo>
                          <a:pt x="1548735" y="-15252"/>
                          <a:pt x="1809020" y="-2338"/>
                          <a:pt x="1979219" y="0"/>
                        </a:cubicBezTo>
                        <a:cubicBezTo>
                          <a:pt x="2149418" y="2338"/>
                          <a:pt x="2403746" y="-23101"/>
                          <a:pt x="2674620" y="0"/>
                        </a:cubicBezTo>
                        <a:cubicBezTo>
                          <a:pt x="2674874" y="6173"/>
                          <a:pt x="2674321" y="9417"/>
                          <a:pt x="2674620" y="18288"/>
                        </a:cubicBezTo>
                        <a:cubicBezTo>
                          <a:pt x="2384204" y="39407"/>
                          <a:pt x="2124794" y="9377"/>
                          <a:pt x="1952473" y="18288"/>
                        </a:cubicBezTo>
                        <a:cubicBezTo>
                          <a:pt x="1780152" y="27199"/>
                          <a:pt x="1469502" y="9163"/>
                          <a:pt x="1257071" y="18288"/>
                        </a:cubicBezTo>
                        <a:cubicBezTo>
                          <a:pt x="1044640" y="27413"/>
                          <a:pt x="886842" y="49997"/>
                          <a:pt x="615163" y="18288"/>
                        </a:cubicBezTo>
                        <a:cubicBezTo>
                          <a:pt x="343484" y="-13421"/>
                          <a:pt x="280198" y="10146"/>
                          <a:pt x="0" y="18288"/>
                        </a:cubicBezTo>
                        <a:cubicBezTo>
                          <a:pt x="569" y="10806"/>
                          <a:pt x="-314" y="7671"/>
                          <a:pt x="0" y="0"/>
                        </a:cubicBezTo>
                        <a:close/>
                      </a:path>
                      <a:path w="2674620" h="18288" stroke="0" extrusionOk="0">
                        <a:moveTo>
                          <a:pt x="0" y="0"/>
                        </a:moveTo>
                        <a:cubicBezTo>
                          <a:pt x="231855" y="-1293"/>
                          <a:pt x="402066" y="-28662"/>
                          <a:pt x="668655" y="0"/>
                        </a:cubicBezTo>
                        <a:cubicBezTo>
                          <a:pt x="935244" y="28662"/>
                          <a:pt x="1178759" y="24409"/>
                          <a:pt x="1364056" y="0"/>
                        </a:cubicBezTo>
                        <a:cubicBezTo>
                          <a:pt x="1549353" y="-24409"/>
                          <a:pt x="1706883" y="-9273"/>
                          <a:pt x="2005965" y="0"/>
                        </a:cubicBezTo>
                        <a:cubicBezTo>
                          <a:pt x="2305047" y="9273"/>
                          <a:pt x="2446507" y="-22114"/>
                          <a:pt x="2674620" y="0"/>
                        </a:cubicBezTo>
                        <a:cubicBezTo>
                          <a:pt x="2674290" y="6753"/>
                          <a:pt x="2674363" y="10653"/>
                          <a:pt x="2674620" y="18288"/>
                        </a:cubicBezTo>
                        <a:cubicBezTo>
                          <a:pt x="2376619" y="8269"/>
                          <a:pt x="2249009" y="47455"/>
                          <a:pt x="1979219" y="18288"/>
                        </a:cubicBezTo>
                        <a:cubicBezTo>
                          <a:pt x="1709429" y="-10879"/>
                          <a:pt x="1513733" y="36040"/>
                          <a:pt x="1364056" y="18288"/>
                        </a:cubicBezTo>
                        <a:cubicBezTo>
                          <a:pt x="1214379" y="536"/>
                          <a:pt x="982991" y="18989"/>
                          <a:pt x="748894" y="18288"/>
                        </a:cubicBezTo>
                        <a:cubicBezTo>
                          <a:pt x="514797" y="17587"/>
                          <a:pt x="177151" y="-5811"/>
                          <a:pt x="0" y="18288"/>
                        </a:cubicBezTo>
                        <a:cubicBezTo>
                          <a:pt x="-751" y="13461"/>
                          <a:pt x="911" y="748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31705E-D2F4-3723-AF3F-0B3DBEAA2F24}"/>
              </a:ext>
            </a:extLst>
          </p:cNvPr>
          <p:cNvSpPr txBox="1"/>
          <p:nvPr/>
        </p:nvSpPr>
        <p:spPr>
          <a:xfrm>
            <a:off x="396780" y="2803453"/>
            <a:ext cx="2921641" cy="30520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dirty="0"/>
              <a:t>RTS (Results &amp; Technology Services) </a:t>
            </a:r>
            <a:r>
              <a:rPr lang="en-US" sz="1900" dirty="0"/>
              <a:t>– Carol and Emily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Supporting On Venue Results at Marathon and Alexander Stadium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Transponders, Scoreboards, QA of Website Results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Working with Longines staff, Call Room and Post Event Control</a:t>
            </a:r>
          </a:p>
        </p:txBody>
      </p:sp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019556E6-CB9E-4374-A7BE-7E5F95E88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502" y="0"/>
            <a:ext cx="2839212" cy="823371"/>
          </a:xfrm>
          <a:prstGeom prst="rect">
            <a:avLst/>
          </a:prstGeom>
        </p:spPr>
      </p:pic>
      <p:pic>
        <p:nvPicPr>
          <p:cNvPr id="12" name="Picture 11" descr="A picture containing table, food, indoor, tray&#10;&#10;Description automatically generated">
            <a:extLst>
              <a:ext uri="{FF2B5EF4-FFF2-40B4-BE49-F238E27FC236}">
                <a16:creationId xmlns:a16="http://schemas.microsoft.com/office/drawing/2014/main" id="{0167933C-1B65-1072-1CDE-65479C6F2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714" y="707355"/>
            <a:ext cx="2244858" cy="1683643"/>
          </a:xfrm>
          <a:prstGeom prst="rect">
            <a:avLst/>
          </a:prstGeom>
        </p:spPr>
      </p:pic>
      <p:pic>
        <p:nvPicPr>
          <p:cNvPr id="8" name="Picture 7" descr="A group of people posing for a photo in a stadium&#10;&#10;Description automatically generated with medium confidence">
            <a:extLst>
              <a:ext uri="{FF2B5EF4-FFF2-40B4-BE49-F238E27FC236}">
                <a16:creationId xmlns:a16="http://schemas.microsoft.com/office/drawing/2014/main" id="{925F5DB6-4AFC-72D2-7390-14A3F21F33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483" y="188382"/>
            <a:ext cx="2921641" cy="21912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02227F-D792-4A7C-9AB0-82DAFAF77C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92033"/>
            <a:ext cx="9144000" cy="965967"/>
          </a:xfrm>
          <a:prstGeom prst="rect">
            <a:avLst/>
          </a:prstGeom>
        </p:spPr>
      </p:pic>
      <p:pic>
        <p:nvPicPr>
          <p:cNvPr id="14" name="Picture 13" descr="A group of people on a boat">
            <a:extLst>
              <a:ext uri="{FF2B5EF4-FFF2-40B4-BE49-F238E27FC236}">
                <a16:creationId xmlns:a16="http://schemas.microsoft.com/office/drawing/2014/main" id="{6628019E-0219-AEA7-629E-335B57D44A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58" y="169119"/>
            <a:ext cx="2921641" cy="2191231"/>
          </a:xfrm>
          <a:prstGeom prst="rect">
            <a:avLst/>
          </a:prstGeom>
        </p:spPr>
      </p:pic>
      <p:pic>
        <p:nvPicPr>
          <p:cNvPr id="16" name="Picture 15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1E40E23D-E712-D7FD-1150-0B610A6D50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444" y="2489647"/>
            <a:ext cx="2244857" cy="1683643"/>
          </a:xfrm>
          <a:prstGeom prst="rect">
            <a:avLst/>
          </a:prstGeom>
        </p:spPr>
      </p:pic>
      <p:pic>
        <p:nvPicPr>
          <p:cNvPr id="20" name="Picture 19" descr="A computer sits on a desk&#10;&#10;Description automatically generated with low confidence">
            <a:extLst>
              <a:ext uri="{FF2B5EF4-FFF2-40B4-BE49-F238E27FC236}">
                <a16:creationId xmlns:a16="http://schemas.microsoft.com/office/drawing/2014/main" id="{E9EF4F1E-EC9B-1E50-FCA8-7FF340B67D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97" y="4279788"/>
            <a:ext cx="2244857" cy="1683643"/>
          </a:xfrm>
          <a:prstGeom prst="rect">
            <a:avLst/>
          </a:prstGeom>
        </p:spPr>
      </p:pic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0C2DF2F3-75D6-A38D-E76E-8BE7869E01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042" y="3364369"/>
            <a:ext cx="1698424" cy="226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49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02227F-D792-4A7C-9AB0-82DAFAF77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2033"/>
            <a:ext cx="9144000" cy="965967"/>
          </a:xfrm>
          <a:prstGeom prst="rect">
            <a:avLst/>
          </a:prstGeom>
        </p:spPr>
      </p:pic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019556E6-CB9E-4374-A7BE-7E5F95E88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35" y="0"/>
            <a:ext cx="4687765" cy="13622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3A1162-23CE-BEB0-5B29-17C86E8B1610}"/>
              </a:ext>
            </a:extLst>
          </p:cNvPr>
          <p:cNvSpPr txBox="1"/>
          <p:nvPr/>
        </p:nvSpPr>
        <p:spPr>
          <a:xfrm>
            <a:off x="279917" y="306007"/>
            <a:ext cx="7305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Athlete Services </a:t>
            </a:r>
            <a:r>
              <a:rPr lang="en-GB" dirty="0"/>
              <a:t>– Pauline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Assisting the athletes and the officials.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Making sure they had all they needed in the stadium and warm up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Supporting athletes and their coaches in the call room and mixed zone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1AED06-86C0-A64A-6B3F-8C3003FBD4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17" y="3310407"/>
            <a:ext cx="3634273" cy="27257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1B64F3-A82C-F686-940B-A539BDAFBC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980" y="1668264"/>
            <a:ext cx="3634273" cy="27257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67A1F3-3895-7700-2EF2-059A8B2D5E6A}"/>
              </a:ext>
            </a:extLst>
          </p:cNvPr>
          <p:cNvSpPr txBox="1"/>
          <p:nvPr/>
        </p:nvSpPr>
        <p:spPr>
          <a:xfrm>
            <a:off x="4138127" y="4542974"/>
            <a:ext cx="50058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Athlete Steward </a:t>
            </a:r>
            <a:r>
              <a:rPr lang="en-GB" dirty="0"/>
              <a:t>– Gillian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Supporting athletes and officials in the call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Leading athletes out to their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315C37-CD39-3646-163B-A265450FF388}"/>
              </a:ext>
            </a:extLst>
          </p:cNvPr>
          <p:cNvSpPr txBox="1"/>
          <p:nvPr/>
        </p:nvSpPr>
        <p:spPr>
          <a:xfrm>
            <a:off x="279917" y="2119187"/>
            <a:ext cx="3713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Medal Ceremony Team </a:t>
            </a:r>
            <a:r>
              <a:rPr lang="en-GB" dirty="0"/>
              <a:t>– Alex</a:t>
            </a:r>
          </a:p>
        </p:txBody>
      </p:sp>
    </p:spTree>
    <p:extLst>
      <p:ext uri="{BB962C8B-B14F-4D97-AF65-F5344CB8AC3E}">
        <p14:creationId xmlns:p14="http://schemas.microsoft.com/office/powerpoint/2010/main" val="3773986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02227F-D792-4A7C-9AB0-82DAFAF77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2033"/>
            <a:ext cx="9144000" cy="965967"/>
          </a:xfrm>
          <a:prstGeom prst="rect">
            <a:avLst/>
          </a:prstGeom>
        </p:spPr>
      </p:pic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019556E6-CB9E-4374-A7BE-7E5F95E88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35" y="0"/>
            <a:ext cx="4687765" cy="13622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9C1E8C-A621-41B7-78D8-E53A121C3D3B}"/>
              </a:ext>
            </a:extLst>
          </p:cNvPr>
          <p:cNvSpPr txBox="1"/>
          <p:nvPr/>
        </p:nvSpPr>
        <p:spPr>
          <a:xfrm>
            <a:off x="3309813" y="2019337"/>
            <a:ext cx="1784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Highlights</a:t>
            </a:r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7795A9-0631-5F3C-3903-24C52E5CBD25}"/>
              </a:ext>
            </a:extLst>
          </p:cNvPr>
          <p:cNvSpPr txBox="1"/>
          <p:nvPr/>
        </p:nvSpPr>
        <p:spPr>
          <a:xfrm rot="908911">
            <a:off x="4428242" y="412039"/>
            <a:ext cx="3172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242424"/>
                </a:solidFill>
                <a:latin typeface="Segoe UI" panose="020B0502040204020203" pitchFamily="34" charset="0"/>
              </a:rPr>
              <a:t>Gary, Jan, Rebekah:  being part of the tie down team for the Seated Shot Put.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CC6178-0536-5DFB-A771-B3F135877673}"/>
              </a:ext>
            </a:extLst>
          </p:cNvPr>
          <p:cNvSpPr txBox="1"/>
          <p:nvPr/>
        </p:nvSpPr>
        <p:spPr>
          <a:xfrm rot="928222">
            <a:off x="196467" y="4450954"/>
            <a:ext cx="32190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242424"/>
                </a:solidFill>
                <a:latin typeface="Segoe UI" panose="020B0502040204020203" pitchFamily="34" charset="0"/>
              </a:rPr>
              <a:t>Emily: </a:t>
            </a:r>
            <a:r>
              <a:rPr lang="en-GB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the last night, where we scrambled to get the women’s 4x400 relays out, and then went and watched the very exciting race unfold - the crowd was incredible! 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E08485-A13F-7925-98B6-E7AB43B09699}"/>
              </a:ext>
            </a:extLst>
          </p:cNvPr>
          <p:cNvSpPr txBox="1"/>
          <p:nvPr/>
        </p:nvSpPr>
        <p:spPr>
          <a:xfrm>
            <a:off x="731352" y="2745275"/>
            <a:ext cx="3544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242424"/>
                </a:solidFill>
                <a:latin typeface="Segoe UI" panose="020B0502040204020203" pitchFamily="34" charset="0"/>
              </a:rPr>
              <a:t>Gary: 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 being team leader (The Boss) for the tie-downs. In charge of 4 women who followed my instructions. Priceless!!!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36BB02-BA51-6CD2-B411-DAAD18C81857}"/>
              </a:ext>
            </a:extLst>
          </p:cNvPr>
          <p:cNvSpPr txBox="1"/>
          <p:nvPr/>
        </p:nvSpPr>
        <p:spPr>
          <a:xfrm rot="626516">
            <a:off x="5048728" y="1933107"/>
            <a:ext cx="35027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Alex: 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the night </a:t>
            </a: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Eilish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McColgan won the 10,000 metres when I was on shift.  When </a:t>
            </a: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Eilish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came back into the tunnel after 10,000 metres medal ceremony and sat down I said to her I don't know who was more emotional on Flower of Scotland me or you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0B475A-8615-2A2E-B5B7-A255A1C173CA}"/>
              </a:ext>
            </a:extLst>
          </p:cNvPr>
          <p:cNvSpPr txBox="1"/>
          <p:nvPr/>
        </p:nvSpPr>
        <p:spPr>
          <a:xfrm rot="21062265">
            <a:off x="251927" y="346594"/>
            <a:ext cx="31724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Pauline: 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on the last day when an athlete came looking for me specifically to thank me and all the athlete services volunteers for making their games. He wanted to give me a pin badge as a thank you.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938255-A481-837C-A8FE-D4853D56602D}"/>
              </a:ext>
            </a:extLst>
          </p:cNvPr>
          <p:cNvSpPr txBox="1"/>
          <p:nvPr/>
        </p:nvSpPr>
        <p:spPr>
          <a:xfrm rot="1462249">
            <a:off x="6043522" y="4761534"/>
            <a:ext cx="1674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amazing atmosphere in the stadium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6FFF4B-94F3-E5CA-0DD4-373F5EFCB02A}"/>
              </a:ext>
            </a:extLst>
          </p:cNvPr>
          <p:cNvSpPr txBox="1"/>
          <p:nvPr/>
        </p:nvSpPr>
        <p:spPr>
          <a:xfrm rot="9801102" flipH="1" flipV="1">
            <a:off x="3960852" y="4294109"/>
            <a:ext cx="1815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Being close to the action and the top athletes</a:t>
            </a:r>
          </a:p>
        </p:txBody>
      </p:sp>
    </p:spTree>
    <p:extLst>
      <p:ext uri="{BB962C8B-B14F-4D97-AF65-F5344CB8AC3E}">
        <p14:creationId xmlns:p14="http://schemas.microsoft.com/office/powerpoint/2010/main" val="959611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02227F-D792-4A7C-9AB0-82DAFAF77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2033"/>
            <a:ext cx="9144000" cy="965967"/>
          </a:xfrm>
          <a:prstGeom prst="rect">
            <a:avLst/>
          </a:prstGeom>
        </p:spPr>
      </p:pic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019556E6-CB9E-4374-A7BE-7E5F95E88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35" y="0"/>
            <a:ext cx="4687765" cy="13622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8B7445-8F52-949B-FBB1-44EA92CED9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046" y="4107337"/>
            <a:ext cx="1956930" cy="26092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043034-DE57-7C6B-21B6-B6B97A28EA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2" y="2165313"/>
            <a:ext cx="3047031" cy="19868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170163F-E10D-7E4A-DC37-AC028FBE83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914" y="4152207"/>
            <a:ext cx="2346198" cy="26092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4B6448-2939-3112-44DD-5A5B1F8BF5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2" y="4214695"/>
            <a:ext cx="3918857" cy="25018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DCB845-A374-8565-E9C8-CBCC20B21B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252" y="72682"/>
            <a:ext cx="3968840" cy="2030144"/>
          </a:xfrm>
          <a:prstGeom prst="rect">
            <a:avLst/>
          </a:prstGeom>
        </p:spPr>
      </p:pic>
      <p:pic>
        <p:nvPicPr>
          <p:cNvPr id="7" name="Picture 6" descr="A picture containing person, indoor, wall, standing&#10;&#10;Description automatically generated">
            <a:extLst>
              <a:ext uri="{FF2B5EF4-FFF2-40B4-BE49-F238E27FC236}">
                <a16:creationId xmlns:a16="http://schemas.microsoft.com/office/drawing/2014/main" id="{CED12F45-E893-54A3-7F22-B9BB7851A6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960" y="1198660"/>
            <a:ext cx="2026152" cy="2701536"/>
          </a:xfrm>
          <a:prstGeom prst="rect">
            <a:avLst/>
          </a:prstGeom>
        </p:spPr>
      </p:pic>
      <p:pic>
        <p:nvPicPr>
          <p:cNvPr id="9" name="Picture 8" descr="A person posing with 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3344E28C-7CEE-7418-EA23-F63372AFA3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670" y="140810"/>
            <a:ext cx="2539447" cy="253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48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02227F-D792-4A7C-9AB0-82DAFAF77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2033"/>
            <a:ext cx="9144000" cy="965967"/>
          </a:xfrm>
          <a:prstGeom prst="rect">
            <a:avLst/>
          </a:prstGeom>
        </p:spPr>
      </p:pic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019556E6-CB9E-4374-A7BE-7E5F95E88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35" y="0"/>
            <a:ext cx="4687765" cy="1362257"/>
          </a:xfrm>
          <a:prstGeom prst="rect">
            <a:avLst/>
          </a:prstGeom>
        </p:spPr>
      </p:pic>
      <p:pic>
        <p:nvPicPr>
          <p:cNvPr id="5" name="Picture 4" descr="Diagram">
            <a:extLst>
              <a:ext uri="{FF2B5EF4-FFF2-40B4-BE49-F238E27FC236}">
                <a16:creationId xmlns:a16="http://schemas.microsoft.com/office/drawing/2014/main" id="{CFE6196C-CF87-7E41-52CA-A2341E76F6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9783"/>
            <a:ext cx="7939031" cy="523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732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emplate - coaching" id="{625CD08D-2911-474D-ADD8-0BBAD7B40B2C}" vid="{A03E9DBB-2AD6-4030-B10B-59B8FEA3A65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4e97e60-d57b-46f0-8c68-1d25f9ddb920">
      <Terms xmlns="http://schemas.microsoft.com/office/infopath/2007/PartnerControls"/>
    </lcf76f155ced4ddcb4097134ff3c332f>
    <TaxCatchAll xmlns="d4a48426-97cc-4a61-94fb-56c3682b235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016E61ECD77C43A7695B35AA3CBE50" ma:contentTypeVersion="16" ma:contentTypeDescription="Create a new document." ma:contentTypeScope="" ma:versionID="c6f47f3605f16785cf1dfc1d4cb22b1f">
  <xsd:schema xmlns:xsd="http://www.w3.org/2001/XMLSchema" xmlns:xs="http://www.w3.org/2001/XMLSchema" xmlns:p="http://schemas.microsoft.com/office/2006/metadata/properties" xmlns:ns2="d4e97e60-d57b-46f0-8c68-1d25f9ddb920" xmlns:ns3="d4a48426-97cc-4a61-94fb-56c3682b2352" targetNamespace="http://schemas.microsoft.com/office/2006/metadata/properties" ma:root="true" ma:fieldsID="b701013f6d4352e705b63bcb1afd5ff1" ns2:_="" ns3:_="">
    <xsd:import namespace="d4e97e60-d57b-46f0-8c68-1d25f9ddb920"/>
    <xsd:import namespace="d4a48426-97cc-4a61-94fb-56c3682b23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e97e60-d57b-46f0-8c68-1d25f9ddb9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c1864b2-1c78-431e-8829-5aec5be414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a48426-97cc-4a61-94fb-56c3682b235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fc8ceca-2b09-4946-bae4-220cf38f94f5}" ma:internalName="TaxCatchAll" ma:showField="CatchAllData" ma:web="d4a48426-97cc-4a61-94fb-56c3682b23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11974E-5E79-4493-91C9-962B78451C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7512C38-192B-4927-8F5E-BB15EDBD6886}">
  <ds:schemaRefs>
    <ds:schemaRef ds:uri="http://schemas.microsoft.com/office/2006/metadata/properties"/>
    <ds:schemaRef ds:uri="http://schemas.microsoft.com/office/infopath/2007/PartnerControls"/>
    <ds:schemaRef ds:uri="d4e97e60-d57b-46f0-8c68-1d25f9ddb920"/>
    <ds:schemaRef ds:uri="d4a48426-97cc-4a61-94fb-56c3682b2352"/>
  </ds:schemaRefs>
</ds:datastoreItem>
</file>

<file path=customXml/itemProps3.xml><?xml version="1.0" encoding="utf-8"?>
<ds:datastoreItem xmlns:ds="http://schemas.openxmlformats.org/officeDocument/2006/customXml" ds:itemID="{2E58BDE1-6368-4429-BAD1-35B779D32C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e97e60-d57b-46f0-8c68-1d25f9ddb920"/>
    <ds:schemaRef ds:uri="d4a48426-97cc-4a61-94fb-56c3682b23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template - coaching</Template>
  <TotalTime>793</TotalTime>
  <Words>459</Words>
  <Application>Microsoft Office PowerPoint</Application>
  <PresentationFormat>On-screen Show (4:3)</PresentationFormat>
  <Paragraphs>49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Darren Ritchie</dc:creator>
  <cp:lastModifiedBy>Carol Rose</cp:lastModifiedBy>
  <cp:revision>13</cp:revision>
  <cp:lastPrinted>2017-08-31T09:19:47Z</cp:lastPrinted>
  <dcterms:created xsi:type="dcterms:W3CDTF">2017-08-31T09:42:49Z</dcterms:created>
  <dcterms:modified xsi:type="dcterms:W3CDTF">2022-11-09T14:46:31Z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0x010100FE1B0376E969144E826EB23AACC914C9</vt:lpwstr>
  </property>
  <property fmtid="{D5CDD505-2E9C-101B-9397-08002B2CF9AE}" pid="3" name="MediaServiceImageTags">
    <vt:lpwstr/>
  </property>
</Properties>
</file>