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  <p:sldId id="266" r:id="rId6"/>
    <p:sldId id="271" r:id="rId7"/>
    <p:sldId id="272" r:id="rId8"/>
    <p:sldId id="267" r:id="rId9"/>
    <p:sldId id="268" r:id="rId10"/>
    <p:sldId id="270" r:id="rId11"/>
    <p:sldId id="269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1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4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93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99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68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60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82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05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11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99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6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A2A23-7614-4F59-9B0A-7E5307FCDE8D}" type="datetimeFigureOut">
              <a:rPr lang="en-GB" smtClean="0"/>
              <a:t>11/11/2022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0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eyes-blue-female-big-lashes-brows-310576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48A0B7-D475-6935-AA71-6644BFDEB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01" y="187081"/>
            <a:ext cx="4228897" cy="57850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A2C161-6493-ADB7-A7C7-5CD4394A2D27}"/>
              </a:ext>
            </a:extLst>
          </p:cNvPr>
          <p:cNvSpPr txBox="1"/>
          <p:nvPr/>
        </p:nvSpPr>
        <p:spPr>
          <a:xfrm>
            <a:off x="4944862" y="1535837"/>
            <a:ext cx="3986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Commonwealth Games 2022</a:t>
            </a:r>
          </a:p>
          <a:p>
            <a:r>
              <a:rPr lang="en-GB" dirty="0"/>
              <a:t>Birmingham</a:t>
            </a:r>
          </a:p>
          <a:p>
            <a:endParaRPr lang="en-GB" dirty="0"/>
          </a:p>
          <a:p>
            <a:r>
              <a:rPr lang="en-GB" dirty="0"/>
              <a:t>Norma Bruce, Field Judge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New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Resourcing</a:t>
            </a:r>
          </a:p>
        </p:txBody>
      </p:sp>
    </p:spTree>
    <p:extLst>
      <p:ext uri="{BB962C8B-B14F-4D97-AF65-F5344CB8AC3E}">
        <p14:creationId xmlns:p14="http://schemas.microsoft.com/office/powerpoint/2010/main" val="424431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11C598-FCD8-BB11-80CE-779BEC4CB5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t="11707" r="3294" b="23887"/>
          <a:stretch/>
        </p:blipFill>
        <p:spPr>
          <a:xfrm>
            <a:off x="727969" y="2161247"/>
            <a:ext cx="6232123" cy="31475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7F9A3B-4544-CB69-7E33-CC3DEC86276A}"/>
              </a:ext>
            </a:extLst>
          </p:cNvPr>
          <p:cNvSpPr txBox="1"/>
          <p:nvPr/>
        </p:nvSpPr>
        <p:spPr>
          <a:xfrm>
            <a:off x="727969" y="496462"/>
            <a:ext cx="5752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Long Jump Team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7B7FA8-90BF-7F5F-06E2-1F02DCFA63CE}"/>
              </a:ext>
            </a:extLst>
          </p:cNvPr>
          <p:cNvSpPr txBox="1"/>
          <p:nvPr/>
        </p:nvSpPr>
        <p:spPr>
          <a:xfrm>
            <a:off x="971550" y="4930517"/>
            <a:ext cx="72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Craig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24D0C0-633E-078D-2155-B957BD68DE67}"/>
              </a:ext>
            </a:extLst>
          </p:cNvPr>
          <p:cNvSpPr txBox="1"/>
          <p:nvPr/>
        </p:nvSpPr>
        <p:spPr>
          <a:xfrm>
            <a:off x="1504950" y="4801930"/>
            <a:ext cx="72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Sian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3D81C-1BE3-77A2-5518-6907618CDEA7}"/>
              </a:ext>
            </a:extLst>
          </p:cNvPr>
          <p:cNvSpPr txBox="1"/>
          <p:nvPr/>
        </p:nvSpPr>
        <p:spPr>
          <a:xfrm>
            <a:off x="1981199" y="4682225"/>
            <a:ext cx="881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Elaine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83EFF9-D5B3-7B57-4F6E-112C7E66ECD7}"/>
              </a:ext>
            </a:extLst>
          </p:cNvPr>
          <p:cNvSpPr txBox="1"/>
          <p:nvPr/>
        </p:nvSpPr>
        <p:spPr>
          <a:xfrm>
            <a:off x="4440907" y="4444228"/>
            <a:ext cx="83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Mary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454725-7021-C1ED-5D27-82C1F9338134}"/>
              </a:ext>
            </a:extLst>
          </p:cNvPr>
          <p:cNvSpPr txBox="1"/>
          <p:nvPr/>
        </p:nvSpPr>
        <p:spPr>
          <a:xfrm>
            <a:off x="5006427" y="4584559"/>
            <a:ext cx="72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John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A34119-A239-8F1B-1626-FB9F62781276}"/>
              </a:ext>
            </a:extLst>
          </p:cNvPr>
          <p:cNvSpPr txBox="1"/>
          <p:nvPr/>
        </p:nvSpPr>
        <p:spPr>
          <a:xfrm>
            <a:off x="5567362" y="4676097"/>
            <a:ext cx="784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Brian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D43E3D-C7F2-CCAE-2AAE-445B88E0E56D}"/>
              </a:ext>
            </a:extLst>
          </p:cNvPr>
          <p:cNvSpPr txBox="1"/>
          <p:nvPr/>
        </p:nvSpPr>
        <p:spPr>
          <a:xfrm>
            <a:off x="6140941" y="4844338"/>
            <a:ext cx="936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Norma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040B93-3C93-9D00-DA18-614FB68BA815}"/>
              </a:ext>
            </a:extLst>
          </p:cNvPr>
          <p:cNvSpPr txBox="1"/>
          <p:nvPr/>
        </p:nvSpPr>
        <p:spPr>
          <a:xfrm>
            <a:off x="833437" y="1262063"/>
            <a:ext cx="336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Mixture of ages and experience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D0E75D-06B4-C239-380E-D34615755E46}"/>
              </a:ext>
            </a:extLst>
          </p:cNvPr>
          <p:cNvSpPr txBox="1"/>
          <p:nvPr/>
        </p:nvSpPr>
        <p:spPr>
          <a:xfrm>
            <a:off x="1348088" y="2882407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New 4p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1EDBE0-3BC0-83A1-C25F-C2941C3E9A89}"/>
              </a:ext>
            </a:extLst>
          </p:cNvPr>
          <p:cNvSpPr txBox="1"/>
          <p:nvPr/>
        </p:nvSpPr>
        <p:spPr>
          <a:xfrm>
            <a:off x="3695701" y="2851240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Endurance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E73F73-94A6-E6C9-91F5-5C9C7E75E7AB}"/>
              </a:ext>
            </a:extLst>
          </p:cNvPr>
          <p:cNvSpPr txBox="1"/>
          <p:nvPr/>
        </p:nvSpPr>
        <p:spPr>
          <a:xfrm>
            <a:off x="2421730" y="2321388"/>
            <a:ext cx="2678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Olympics, World Champs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B80554-B3B8-0D62-29D8-AB78AB79B809}"/>
              </a:ext>
            </a:extLst>
          </p:cNvPr>
          <p:cNvCxnSpPr/>
          <p:nvPr/>
        </p:nvCxnSpPr>
        <p:spPr>
          <a:xfrm flipH="1">
            <a:off x="2452988" y="2717577"/>
            <a:ext cx="366585" cy="534162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310D90A-4FAB-7A8A-85F6-DD253884AFEB}"/>
              </a:ext>
            </a:extLst>
          </p:cNvPr>
          <p:cNvCxnSpPr>
            <a:cxnSpLocks/>
          </p:cNvCxnSpPr>
          <p:nvPr/>
        </p:nvCxnSpPr>
        <p:spPr>
          <a:xfrm>
            <a:off x="4639527" y="2647641"/>
            <a:ext cx="641045" cy="468124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6501A2-AB79-2435-0A9E-1C2797E495AB}"/>
              </a:ext>
            </a:extLst>
          </p:cNvPr>
          <p:cNvCxnSpPr>
            <a:cxnSpLocks/>
          </p:cNvCxnSpPr>
          <p:nvPr/>
        </p:nvCxnSpPr>
        <p:spPr>
          <a:xfrm>
            <a:off x="4938585" y="2583780"/>
            <a:ext cx="871494" cy="439877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6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B2D95E-9123-B314-4EDA-047FFCF178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0" t="-1055" r="4183" b="5292"/>
          <a:stretch/>
        </p:blipFill>
        <p:spPr>
          <a:xfrm>
            <a:off x="2209801" y="1639255"/>
            <a:ext cx="2690812" cy="27579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609F40-74B1-5EBA-02B8-A663CF06E4FD}"/>
              </a:ext>
            </a:extLst>
          </p:cNvPr>
          <p:cNvSpPr txBox="1"/>
          <p:nvPr/>
        </p:nvSpPr>
        <p:spPr>
          <a:xfrm>
            <a:off x="727969" y="496462"/>
            <a:ext cx="5752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New Technology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67BE1F-09BF-0B0E-1893-B555777CBDEB}"/>
              </a:ext>
            </a:extLst>
          </p:cNvPr>
          <p:cNvSpPr txBox="1"/>
          <p:nvPr/>
        </p:nvSpPr>
        <p:spPr>
          <a:xfrm>
            <a:off x="5402062" y="1473267"/>
            <a:ext cx="3365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Video Take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judge at the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Judged remotely in video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Can’t see if athlete has taken off before or after the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Comms!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CAFAB3-8B48-FCB8-5339-5B021D47BAC4}"/>
              </a:ext>
            </a:extLst>
          </p:cNvPr>
          <p:cNvCxnSpPr>
            <a:cxnSpLocks/>
          </p:cNvCxnSpPr>
          <p:nvPr/>
        </p:nvCxnSpPr>
        <p:spPr>
          <a:xfrm>
            <a:off x="3257550" y="1414463"/>
            <a:ext cx="85725" cy="3200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94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2638C0E-EEBC-C97D-846C-1463DAE48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1" r="17301" b="38081"/>
          <a:stretch/>
        </p:blipFill>
        <p:spPr>
          <a:xfrm>
            <a:off x="2507673" y="1399970"/>
            <a:ext cx="3269672" cy="23801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CACF5A-7C31-B90E-EC8F-36ABC6A214F9}"/>
              </a:ext>
            </a:extLst>
          </p:cNvPr>
          <p:cNvSpPr txBox="1"/>
          <p:nvPr/>
        </p:nvSpPr>
        <p:spPr>
          <a:xfrm>
            <a:off x="727969" y="496462"/>
            <a:ext cx="5752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Can you tell?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91A4B5-29D2-03FD-2EE3-91820666D5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54" b="17935"/>
          <a:stretch/>
        </p:blipFill>
        <p:spPr>
          <a:xfrm>
            <a:off x="1966879" y="1269161"/>
            <a:ext cx="4687765" cy="2954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FF558-440A-DEBE-C6C2-E8FDBABBB5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0" r="10685" b="22004"/>
          <a:stretch/>
        </p:blipFill>
        <p:spPr>
          <a:xfrm>
            <a:off x="2047009" y="1269161"/>
            <a:ext cx="4191000" cy="280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860530-4D85-57D1-5AA2-0E4D34C198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75" y="1214505"/>
            <a:ext cx="3618960" cy="4825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6786F1-CE74-6847-C65C-FFD72BCE3EC0}"/>
              </a:ext>
            </a:extLst>
          </p:cNvPr>
          <p:cNvSpPr txBox="1"/>
          <p:nvPr/>
        </p:nvSpPr>
        <p:spPr>
          <a:xfrm>
            <a:off x="727969" y="496462"/>
            <a:ext cx="5752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Resourcing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BF278A-CD4C-6DF4-6203-5C650EB1DED6}"/>
              </a:ext>
            </a:extLst>
          </p:cNvPr>
          <p:cNvSpPr txBox="1"/>
          <p:nvPr/>
        </p:nvSpPr>
        <p:spPr>
          <a:xfrm>
            <a:off x="4819650" y="1473267"/>
            <a:ext cx="39481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Not as many Technical Officials as previous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Event Teams smaller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Less perimeter judges (1 for Men’s HJ Final)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Travel times to and from stadium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Was TO welfare a priority?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8BF02C-1D8F-0FB1-DDA3-ACAB9837E093}"/>
              </a:ext>
            </a:extLst>
          </p:cNvPr>
          <p:cNvSpPr/>
          <p:nvPr/>
        </p:nvSpPr>
        <p:spPr>
          <a:xfrm>
            <a:off x="2400301" y="2800350"/>
            <a:ext cx="642938" cy="13096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27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5EDD01-69E5-62A5-84F1-FF336A2A71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" t="201" r="33770" b="35522"/>
          <a:stretch/>
        </p:blipFill>
        <p:spPr>
          <a:xfrm>
            <a:off x="164532" y="1186644"/>
            <a:ext cx="4633316" cy="360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6C2497-DEDD-D4C6-AFBC-22F6E0776412}"/>
              </a:ext>
            </a:extLst>
          </p:cNvPr>
          <p:cNvSpPr txBox="1"/>
          <p:nvPr/>
        </p:nvSpPr>
        <p:spPr>
          <a:xfrm>
            <a:off x="727969" y="496462"/>
            <a:ext cx="5752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Sand &amp; a good thing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B80D84-32A4-9BC3-60AD-3A5A4DC9699F}"/>
              </a:ext>
            </a:extLst>
          </p:cNvPr>
          <p:cNvSpPr txBox="1"/>
          <p:nvPr/>
        </p:nvSpPr>
        <p:spPr>
          <a:xfrm>
            <a:off x="4797848" y="1105388"/>
            <a:ext cx="33657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Sand gets everywhere!</a:t>
            </a:r>
          </a:p>
          <a:p>
            <a:endParaRPr lang="en-GB" dirty="0"/>
          </a:p>
          <a:p>
            <a:r>
              <a:rPr lang="en-GB" dirty="0"/>
              <a:t>Can you spot the improvement between these 2 sessions?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476E5C-55A3-0ECD-E74C-C4269DFB82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7" r="59526" b="23207"/>
          <a:stretch/>
        </p:blipFill>
        <p:spPr>
          <a:xfrm>
            <a:off x="4042926" y="2305717"/>
            <a:ext cx="4875544" cy="36000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EE823C6-077E-C648-FA47-07A146EE4113}"/>
              </a:ext>
            </a:extLst>
          </p:cNvPr>
          <p:cNvSpPr/>
          <p:nvPr/>
        </p:nvSpPr>
        <p:spPr>
          <a:xfrm>
            <a:off x="491836" y="2824040"/>
            <a:ext cx="2189018" cy="115685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00DB890-284C-8577-7B15-7FEF8F36BC08}"/>
              </a:ext>
            </a:extLst>
          </p:cNvPr>
          <p:cNvSpPr/>
          <p:nvPr/>
        </p:nvSpPr>
        <p:spPr>
          <a:xfrm>
            <a:off x="3782694" y="3571944"/>
            <a:ext cx="2189018" cy="115685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B86BA7-4906-F16E-0F68-2C53A47FD293}"/>
              </a:ext>
            </a:extLst>
          </p:cNvPr>
          <p:cNvSpPr txBox="1"/>
          <p:nvPr/>
        </p:nvSpPr>
        <p:spPr>
          <a:xfrm>
            <a:off x="955964" y="3796145"/>
            <a:ext cx="1572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Stools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B46276-A269-48ED-0BF7-AF74A8E6CE89}"/>
              </a:ext>
            </a:extLst>
          </p:cNvPr>
          <p:cNvSpPr txBox="1"/>
          <p:nvPr/>
        </p:nvSpPr>
        <p:spPr>
          <a:xfrm>
            <a:off x="4514117" y="460197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Chairs</a:t>
            </a:r>
            <a:endParaRPr lang="en-GB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173BF6-C917-5743-01F9-CC9D48BF5857}"/>
              </a:ext>
            </a:extLst>
          </p:cNvPr>
          <p:cNvSpPr txBox="1"/>
          <p:nvPr/>
        </p:nvSpPr>
        <p:spPr>
          <a:xfrm>
            <a:off x="225530" y="4971959"/>
            <a:ext cx="1964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WHY???</a:t>
            </a:r>
          </a:p>
        </p:txBody>
      </p:sp>
    </p:spTree>
    <p:extLst>
      <p:ext uri="{BB962C8B-B14F-4D97-AF65-F5344CB8AC3E}">
        <p14:creationId xmlns:p14="http://schemas.microsoft.com/office/powerpoint/2010/main" val="316683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658F2D-6CD7-9254-DC62-9BD8F3F735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6" t="34316" r="28247" b="-1732"/>
          <a:stretch/>
        </p:blipFill>
        <p:spPr>
          <a:xfrm>
            <a:off x="665624" y="1159942"/>
            <a:ext cx="6760413" cy="48675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2EAD1D-3522-96FC-B93F-1709A2DFB3C5}"/>
              </a:ext>
            </a:extLst>
          </p:cNvPr>
          <p:cNvSpPr txBox="1"/>
          <p:nvPr/>
        </p:nvSpPr>
        <p:spPr>
          <a:xfrm>
            <a:off x="727969" y="496462"/>
            <a:ext cx="5752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Always Being Watched!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3F77B0-93DA-A50C-7A48-8CA0DE2EA3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343890" y="3051819"/>
            <a:ext cx="1170709" cy="58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7A4C30-7F9C-458D-B6F2-6D38595A4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233" y="1692033"/>
            <a:ext cx="4800000" cy="36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041ED9-CA03-2EF9-611E-13BE77DBC8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3750" y="1692033"/>
            <a:ext cx="4800000" cy="360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BAA98F-9CF7-725D-C596-DDC77C188F3E}"/>
              </a:ext>
            </a:extLst>
          </p:cNvPr>
          <p:cNvSpPr txBox="1"/>
          <p:nvPr/>
        </p:nvSpPr>
        <p:spPr>
          <a:xfrm>
            <a:off x="727969" y="496462"/>
            <a:ext cx="5752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Favourite Bit?</a:t>
            </a:r>
          </a:p>
        </p:txBody>
      </p:sp>
    </p:spTree>
    <p:extLst>
      <p:ext uri="{BB962C8B-B14F-4D97-AF65-F5344CB8AC3E}">
        <p14:creationId xmlns:p14="http://schemas.microsoft.com/office/powerpoint/2010/main" val="311129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- coaching" id="{625CD08D-2911-474D-ADD8-0BBAD7B40B2C}" vid="{A03E9DBB-2AD6-4030-B10B-59B8FEA3A65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16E61ECD77C43A7695B35AA3CBE50" ma:contentTypeVersion="16" ma:contentTypeDescription="Create a new document." ma:contentTypeScope="" ma:versionID="c6f47f3605f16785cf1dfc1d4cb22b1f">
  <xsd:schema xmlns:xsd="http://www.w3.org/2001/XMLSchema" xmlns:xs="http://www.w3.org/2001/XMLSchema" xmlns:p="http://schemas.microsoft.com/office/2006/metadata/properties" xmlns:ns2="d4e97e60-d57b-46f0-8c68-1d25f9ddb920" xmlns:ns3="d4a48426-97cc-4a61-94fb-56c3682b2352" targetNamespace="http://schemas.microsoft.com/office/2006/metadata/properties" ma:root="true" ma:fieldsID="b701013f6d4352e705b63bcb1afd5ff1" ns2:_="" ns3:_="">
    <xsd:import namespace="d4e97e60-d57b-46f0-8c68-1d25f9ddb920"/>
    <xsd:import namespace="d4a48426-97cc-4a61-94fb-56c3682b23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97e60-d57b-46f0-8c68-1d25f9ddb9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c1864b2-1c78-431e-8829-5aec5be414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a48426-97cc-4a61-94fb-56c3682b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c8ceca-2b09-4946-bae4-220cf38f94f5}" ma:internalName="TaxCatchAll" ma:showField="CatchAllData" ma:web="d4a48426-97cc-4a61-94fb-56c3682b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e97e60-d57b-46f0-8c68-1d25f9ddb920">
      <Terms xmlns="http://schemas.microsoft.com/office/infopath/2007/PartnerControls"/>
    </lcf76f155ced4ddcb4097134ff3c332f>
    <TaxCatchAll xmlns="d4a48426-97cc-4a61-94fb-56c3682b2352" xsi:nil="true"/>
  </documentManagement>
</p:properties>
</file>

<file path=customXml/itemProps1.xml><?xml version="1.0" encoding="utf-8"?>
<ds:datastoreItem xmlns:ds="http://schemas.openxmlformats.org/officeDocument/2006/customXml" ds:itemID="{2E58BDE1-6368-4429-BAD1-35B779D32C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e97e60-d57b-46f0-8c68-1d25f9ddb920"/>
    <ds:schemaRef ds:uri="d4a48426-97cc-4a61-94fb-56c3682b23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11974E-5E79-4493-91C9-962B78451C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512C38-192B-4927-8F5E-BB15EDBD6886}">
  <ds:schemaRefs>
    <ds:schemaRef ds:uri="http://schemas.microsoft.com/office/2006/metadata/properties"/>
    <ds:schemaRef ds:uri="http://schemas.microsoft.com/office/infopath/2007/PartnerControls"/>
    <ds:schemaRef ds:uri="d4e97e60-d57b-46f0-8c68-1d25f9ddb920"/>
    <ds:schemaRef ds:uri="d4a48426-97cc-4a61-94fb-56c3682b23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- coaching</Template>
  <TotalTime>185</TotalTime>
  <Words>134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Ritchie</dc:creator>
  <cp:lastModifiedBy>Shona Malcolm</cp:lastModifiedBy>
  <cp:revision>27</cp:revision>
  <cp:lastPrinted>2017-08-31T09:19:47Z</cp:lastPrinted>
  <dcterms:created xsi:type="dcterms:W3CDTF">2017-08-31T09:42:49Z</dcterms:created>
  <dcterms:modified xsi:type="dcterms:W3CDTF">2022-11-11T08:47:54Z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0x010100FE1B0376E969144E826EB23AACC914C9</vt:lpwstr>
  </property>
  <property fmtid="{D5CDD505-2E9C-101B-9397-08002B2CF9AE}" pid="3" name="MediaServiceImageTags">
    <vt:lpwstr/>
  </property>
</Properties>
</file>