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64" r:id="rId5"/>
    <p:sldId id="265" r:id="rId6"/>
    <p:sldId id="266" r:id="rId7"/>
    <p:sldId id="268" r:id="rId8"/>
    <p:sldId id="269" r:id="rId9"/>
    <p:sldId id="267" r:id="rId10"/>
    <p:sldId id="271" r:id="rId11"/>
    <p:sldId id="272" r:id="rId12"/>
    <p:sldId id="273" r:id="rId13"/>
    <p:sldId id="270" r:id="rId14"/>
    <p:sldId id="274" r:id="rId15"/>
    <p:sldId id="275" r:id="rId16"/>
    <p:sldId id="276" r:id="rId17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0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A2A23-7614-4F59-9B0A-7E5307FCDE8D}" type="datetimeFigureOut">
              <a:rPr lang="en-GB" smtClean="0"/>
              <a:t>04/11/2022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D5B0F-AF90-452A-B817-BBC1B76474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6418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A2A23-7614-4F59-9B0A-7E5307FCDE8D}" type="datetimeFigureOut">
              <a:rPr lang="en-GB" smtClean="0"/>
              <a:t>04/11/2022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D5B0F-AF90-452A-B817-BBC1B76474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548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A2A23-7614-4F59-9B0A-7E5307FCDE8D}" type="datetimeFigureOut">
              <a:rPr lang="en-GB" smtClean="0"/>
              <a:t>04/11/2022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D5B0F-AF90-452A-B817-BBC1B76474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4937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A2A23-7614-4F59-9B0A-7E5307FCDE8D}" type="datetimeFigureOut">
              <a:rPr lang="en-GB" smtClean="0"/>
              <a:t>04/11/2022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D5B0F-AF90-452A-B817-BBC1B76474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5990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A2A23-7614-4F59-9B0A-7E5307FCDE8D}" type="datetimeFigureOut">
              <a:rPr lang="en-GB" smtClean="0"/>
              <a:t>04/11/2022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D5B0F-AF90-452A-B817-BBC1B76474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3688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A2A23-7614-4F59-9B0A-7E5307FCDE8D}" type="datetimeFigureOut">
              <a:rPr lang="en-GB" smtClean="0"/>
              <a:t>04/11/2022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D5B0F-AF90-452A-B817-BBC1B76474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0609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A2A23-7614-4F59-9B0A-7E5307FCDE8D}" type="datetimeFigureOut">
              <a:rPr lang="en-GB" smtClean="0"/>
              <a:t>04/11/2022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D5B0F-AF90-452A-B817-BBC1B76474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3820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A2A23-7614-4F59-9B0A-7E5307FCDE8D}" type="datetimeFigureOut">
              <a:rPr lang="en-GB" smtClean="0"/>
              <a:t>04/11/2022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D5B0F-AF90-452A-B817-BBC1B76474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4057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A2A23-7614-4F59-9B0A-7E5307FCDE8D}" type="datetimeFigureOut">
              <a:rPr lang="en-GB" smtClean="0"/>
              <a:t>04/11/2022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D5B0F-AF90-452A-B817-BBC1B76474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8111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A2A23-7614-4F59-9B0A-7E5307FCDE8D}" type="datetimeFigureOut">
              <a:rPr lang="en-GB" smtClean="0"/>
              <a:t>04/11/2022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D5B0F-AF90-452A-B817-BBC1B76474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2992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A2A23-7614-4F59-9B0A-7E5307FCDE8D}" type="datetimeFigureOut">
              <a:rPr lang="en-GB" smtClean="0"/>
              <a:t>04/11/2022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D5B0F-AF90-452A-B817-BBC1B76474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7366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A2A23-7614-4F59-9B0A-7E5307FCDE8D}" type="datetimeFigureOut">
              <a:rPr lang="en-GB" smtClean="0"/>
              <a:t>04/11/2022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1D5B0F-AF90-452A-B817-BBC1B76474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1500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2.png"/><Relationship Id="rId7" Type="http://schemas.openxmlformats.org/officeDocument/2006/relationships/image" Target="../media/image5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Relationship Id="rId9" Type="http://schemas.openxmlformats.org/officeDocument/2006/relationships/image" Target="../media/image5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1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fif"/><Relationship Id="rId5" Type="http://schemas.openxmlformats.org/officeDocument/2006/relationships/image" Target="../media/image59.JPG"/><Relationship Id="rId4" Type="http://schemas.openxmlformats.org/officeDocument/2006/relationships/image" Target="../media/image58.jf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fif"/><Relationship Id="rId3" Type="http://schemas.openxmlformats.org/officeDocument/2006/relationships/image" Target="../media/image2.png"/><Relationship Id="rId7" Type="http://schemas.openxmlformats.org/officeDocument/2006/relationships/image" Target="../media/image65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3" Type="http://schemas.openxmlformats.org/officeDocument/2006/relationships/image" Target="../media/image2.png"/><Relationship Id="rId7" Type="http://schemas.openxmlformats.org/officeDocument/2006/relationships/image" Target="../media/image7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G"/><Relationship Id="rId11" Type="http://schemas.openxmlformats.org/officeDocument/2006/relationships/image" Target="../media/image74.jfif"/><Relationship Id="rId5" Type="http://schemas.openxmlformats.org/officeDocument/2006/relationships/image" Target="../media/image68.JPG"/><Relationship Id="rId10" Type="http://schemas.openxmlformats.org/officeDocument/2006/relationships/image" Target="../media/image73.JPG"/><Relationship Id="rId4" Type="http://schemas.openxmlformats.org/officeDocument/2006/relationships/image" Target="../media/image67.jpg"/><Relationship Id="rId9" Type="http://schemas.openxmlformats.org/officeDocument/2006/relationships/image" Target="../media/image7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.png"/><Relationship Id="rId7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fif"/><Relationship Id="rId5" Type="http://schemas.openxmlformats.org/officeDocument/2006/relationships/image" Target="../media/image6.jfif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2.png"/><Relationship Id="rId7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11" Type="http://schemas.openxmlformats.org/officeDocument/2006/relationships/image" Target="../media/image17.jpg"/><Relationship Id="rId5" Type="http://schemas.openxmlformats.org/officeDocument/2006/relationships/image" Target="../media/image11.jpg"/><Relationship Id="rId10" Type="http://schemas.openxmlformats.org/officeDocument/2006/relationships/image" Target="../media/image16.jpg"/><Relationship Id="rId4" Type="http://schemas.openxmlformats.org/officeDocument/2006/relationships/image" Target="../media/image10.jpg"/><Relationship Id="rId9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2.png"/><Relationship Id="rId7" Type="http://schemas.openxmlformats.org/officeDocument/2006/relationships/image" Target="../media/image2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.png"/><Relationship Id="rId7" Type="http://schemas.openxmlformats.org/officeDocument/2006/relationships/image" Target="../media/image2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Relationship Id="rId9" Type="http://schemas.openxmlformats.org/officeDocument/2006/relationships/image" Target="../media/image2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2.png"/><Relationship Id="rId7" Type="http://schemas.openxmlformats.org/officeDocument/2006/relationships/image" Target="../media/image3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fif"/><Relationship Id="rId3" Type="http://schemas.openxmlformats.org/officeDocument/2006/relationships/image" Target="../media/image2.png"/><Relationship Id="rId7" Type="http://schemas.openxmlformats.org/officeDocument/2006/relationships/image" Target="../media/image4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jpg"/><Relationship Id="rId3" Type="http://schemas.openxmlformats.org/officeDocument/2006/relationships/image" Target="../media/image2.png"/><Relationship Id="rId7" Type="http://schemas.openxmlformats.org/officeDocument/2006/relationships/image" Target="../media/image45.jpg"/><Relationship Id="rId12" Type="http://schemas.openxmlformats.org/officeDocument/2006/relationships/image" Target="../media/image5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g"/><Relationship Id="rId11" Type="http://schemas.openxmlformats.org/officeDocument/2006/relationships/image" Target="../media/image49.png"/><Relationship Id="rId5" Type="http://schemas.openxmlformats.org/officeDocument/2006/relationships/image" Target="../media/image43.jpg"/><Relationship Id="rId10" Type="http://schemas.openxmlformats.org/officeDocument/2006/relationships/image" Target="../media/image48.jpg"/><Relationship Id="rId4" Type="http://schemas.openxmlformats.org/officeDocument/2006/relationships/image" Target="../media/image42.jpg"/><Relationship Id="rId9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02227F-D792-4A7C-9AB0-82DAFAF77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92033"/>
            <a:ext cx="9144000" cy="965967"/>
          </a:xfrm>
          <a:prstGeom prst="rect">
            <a:avLst/>
          </a:prstGeom>
        </p:spPr>
      </p:pic>
      <p:pic>
        <p:nvPicPr>
          <p:cNvPr id="3" name="Picture 2" descr="A close up of a sign&#10;&#10;Description generated with high confidence">
            <a:extLst>
              <a:ext uri="{FF2B5EF4-FFF2-40B4-BE49-F238E27FC236}">
                <a16:creationId xmlns:a16="http://schemas.microsoft.com/office/drawing/2014/main" id="{019556E6-CB9E-4374-A7BE-7E5F95E88F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235" y="47004"/>
            <a:ext cx="4687765" cy="1362257"/>
          </a:xfrm>
          <a:prstGeom prst="rect">
            <a:avLst/>
          </a:prstGeom>
        </p:spPr>
      </p:pic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98B0151F-49A9-8698-CF2E-82C18D9EE0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63" y="502111"/>
            <a:ext cx="5002388" cy="5002388"/>
          </a:xfrm>
          <a:prstGeom prst="rect">
            <a:avLst/>
          </a:prstGeom>
        </p:spPr>
      </p:pic>
      <p:pic>
        <p:nvPicPr>
          <p:cNvPr id="7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8C1C87D-6FD0-F386-10A3-F39A54CFA6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1249">
            <a:off x="6263297" y="2982599"/>
            <a:ext cx="1828800" cy="27146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34D3F2A-B1E8-CC27-7055-779A9D88EEF8}"/>
              </a:ext>
            </a:extLst>
          </p:cNvPr>
          <p:cNvSpPr/>
          <p:nvPr/>
        </p:nvSpPr>
        <p:spPr>
          <a:xfrm rot="1044076">
            <a:off x="5037099" y="1079537"/>
            <a:ext cx="357370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Games Experience 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Positives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&amp; </a:t>
            </a:r>
            <a:r>
              <a:rPr lang="en-US" sz="32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Negatives</a:t>
            </a:r>
            <a:endParaRPr lang="en-US" sz="32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431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02227F-D792-4A7C-9AB0-82DAFAF77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92033"/>
            <a:ext cx="9144000" cy="965967"/>
          </a:xfrm>
          <a:prstGeom prst="rect">
            <a:avLst/>
          </a:prstGeom>
        </p:spPr>
      </p:pic>
      <p:pic>
        <p:nvPicPr>
          <p:cNvPr id="3" name="Picture 2" descr="A close up of a sign&#10;&#10;Description generated with high confidence">
            <a:extLst>
              <a:ext uri="{FF2B5EF4-FFF2-40B4-BE49-F238E27FC236}">
                <a16:creationId xmlns:a16="http://schemas.microsoft.com/office/drawing/2014/main" id="{019556E6-CB9E-4374-A7BE-7E5F95E88F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235" y="0"/>
            <a:ext cx="4687765" cy="1362257"/>
          </a:xfrm>
          <a:prstGeom prst="rect">
            <a:avLst/>
          </a:prstGeom>
        </p:spPr>
      </p:pic>
      <p:pic>
        <p:nvPicPr>
          <p:cNvPr id="9" name="Picture 8" descr="A picture containing text, outdoor, smoke, stadium&#10;&#10;Description automatically generated">
            <a:extLst>
              <a:ext uri="{FF2B5EF4-FFF2-40B4-BE49-F238E27FC236}">
                <a16:creationId xmlns:a16="http://schemas.microsoft.com/office/drawing/2014/main" id="{8E5A1A09-F532-2B81-B243-2D009F9C4F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09" y="306861"/>
            <a:ext cx="3788780" cy="3092133"/>
          </a:xfrm>
          <a:prstGeom prst="rect">
            <a:avLst/>
          </a:prstGeom>
        </p:spPr>
      </p:pic>
      <p:pic>
        <p:nvPicPr>
          <p:cNvPr id="11" name="Picture 10" descr="A picture containing person, crowd, watching, table&#10;&#10;Description automatically generated">
            <a:extLst>
              <a:ext uri="{FF2B5EF4-FFF2-40B4-BE49-F238E27FC236}">
                <a16:creationId xmlns:a16="http://schemas.microsoft.com/office/drawing/2014/main" id="{DA51D91D-F0FD-4A5B-41A9-715FC17E21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999" y="1397652"/>
            <a:ext cx="3109052" cy="2149592"/>
          </a:xfrm>
          <a:prstGeom prst="rect">
            <a:avLst/>
          </a:prstGeom>
        </p:spPr>
      </p:pic>
      <p:pic>
        <p:nvPicPr>
          <p:cNvPr id="13" name="Picture 12" descr="A picture containing person, outdoor, standing, colorful&#10;&#10;Description automatically generated">
            <a:extLst>
              <a:ext uri="{FF2B5EF4-FFF2-40B4-BE49-F238E27FC236}">
                <a16:creationId xmlns:a16="http://schemas.microsoft.com/office/drawing/2014/main" id="{33127FED-9EAE-69DE-4B24-10C4FE0DDD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09" y="3399805"/>
            <a:ext cx="3163226" cy="2264438"/>
          </a:xfrm>
          <a:prstGeom prst="rect">
            <a:avLst/>
          </a:prstGeom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D3F99329-A69B-B390-1B73-2F4ED63705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850" y="386590"/>
            <a:ext cx="1890346" cy="2520461"/>
          </a:xfrm>
          <a:prstGeom prst="rect">
            <a:avLst/>
          </a:prstGeom>
        </p:spPr>
      </p:pic>
      <p:pic>
        <p:nvPicPr>
          <p:cNvPr id="21" name="Picture 20" descr="A picture containing text, screen, display, picture frame&#10;&#10;Description automatically generated">
            <a:extLst>
              <a:ext uri="{FF2B5EF4-FFF2-40B4-BE49-F238E27FC236}">
                <a16:creationId xmlns:a16="http://schemas.microsoft.com/office/drawing/2014/main" id="{4A19C34E-F419-1470-E1D3-ACB7E84611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999" y="3509512"/>
            <a:ext cx="2933718" cy="2200289"/>
          </a:xfrm>
          <a:prstGeom prst="rect">
            <a:avLst/>
          </a:prstGeom>
        </p:spPr>
      </p:pic>
      <p:pic>
        <p:nvPicPr>
          <p:cNvPr id="23" name="Picture 22" descr="A picture containing text, sky, tarmac&#10;&#10;Description automatically generated">
            <a:extLst>
              <a:ext uri="{FF2B5EF4-FFF2-40B4-BE49-F238E27FC236}">
                <a16:creationId xmlns:a16="http://schemas.microsoft.com/office/drawing/2014/main" id="{9320607E-74D2-D718-1202-E950DB344F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945" y="2869109"/>
            <a:ext cx="2725000" cy="293180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06584D3-2F9D-D748-CE52-20ADF2D1B41E}"/>
              </a:ext>
            </a:extLst>
          </p:cNvPr>
          <p:cNvSpPr/>
          <p:nvPr/>
        </p:nvSpPr>
        <p:spPr>
          <a:xfrm>
            <a:off x="1235979" y="5607299"/>
            <a:ext cx="176843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On </a:t>
            </a:r>
            <a:r>
              <a:rPr lang="en-US" sz="36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Du</a:t>
            </a:r>
            <a:r>
              <a:rPr lang="en-US" sz="3600" b="1" cap="none" spc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ty</a:t>
            </a:r>
          </a:p>
        </p:txBody>
      </p:sp>
    </p:spTree>
    <p:extLst>
      <p:ext uri="{BB962C8B-B14F-4D97-AF65-F5344CB8AC3E}">
        <p14:creationId xmlns:p14="http://schemas.microsoft.com/office/powerpoint/2010/main" val="184848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02227F-D792-4A7C-9AB0-82DAFAF77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92033"/>
            <a:ext cx="9144000" cy="965967"/>
          </a:xfrm>
          <a:prstGeom prst="rect">
            <a:avLst/>
          </a:prstGeom>
        </p:spPr>
      </p:pic>
      <p:pic>
        <p:nvPicPr>
          <p:cNvPr id="3" name="Picture 2" descr="A close up of a sign&#10;&#10;Description generated with high confidence">
            <a:extLst>
              <a:ext uri="{FF2B5EF4-FFF2-40B4-BE49-F238E27FC236}">
                <a16:creationId xmlns:a16="http://schemas.microsoft.com/office/drawing/2014/main" id="{019556E6-CB9E-4374-A7BE-7E5F95E88F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235" y="0"/>
            <a:ext cx="4687765" cy="1362257"/>
          </a:xfrm>
          <a:prstGeom prst="rect">
            <a:avLst/>
          </a:prstGeom>
        </p:spPr>
      </p:pic>
      <p:pic>
        <p:nvPicPr>
          <p:cNvPr id="5" name="Picture 4" descr="A group of men running on a track&#10;&#10;Description automatically generated with medium confidence">
            <a:extLst>
              <a:ext uri="{FF2B5EF4-FFF2-40B4-BE49-F238E27FC236}">
                <a16:creationId xmlns:a16="http://schemas.microsoft.com/office/drawing/2014/main" id="{1DE1EF74-FFC9-64CD-7559-5B1BF14401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88" y="1056870"/>
            <a:ext cx="4380227" cy="2452927"/>
          </a:xfrm>
          <a:prstGeom prst="rect">
            <a:avLst/>
          </a:prstGeom>
        </p:spPr>
      </p:pic>
      <p:pic>
        <p:nvPicPr>
          <p:cNvPr id="7" name="Picture 6" descr="A picture containing grass, outdoor, bell&#10;&#10;Description automatically generated">
            <a:extLst>
              <a:ext uri="{FF2B5EF4-FFF2-40B4-BE49-F238E27FC236}">
                <a16:creationId xmlns:a16="http://schemas.microsoft.com/office/drawing/2014/main" id="{E57844DD-A92F-806B-F679-BA86792820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955" y="3645244"/>
            <a:ext cx="1905288" cy="2330557"/>
          </a:xfrm>
          <a:prstGeom prst="rect">
            <a:avLst/>
          </a:prstGeom>
        </p:spPr>
      </p:pic>
      <p:pic>
        <p:nvPicPr>
          <p:cNvPr id="6" name="Picture 5" descr="A picture containing person, sport, standing&#10;&#10;Description automatically generated">
            <a:extLst>
              <a:ext uri="{FF2B5EF4-FFF2-40B4-BE49-F238E27FC236}">
                <a16:creationId xmlns:a16="http://schemas.microsoft.com/office/drawing/2014/main" id="{10C7F51E-54E0-C4F6-0049-8884E72558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594" y="413404"/>
            <a:ext cx="1694374" cy="2648677"/>
          </a:xfrm>
          <a:prstGeom prst="rect">
            <a:avLst/>
          </a:prstGeom>
        </p:spPr>
      </p:pic>
      <p:pic>
        <p:nvPicPr>
          <p:cNvPr id="10" name="Picture 9" descr="A person running on a track&#10;&#10;Description automatically generated with medium confidence">
            <a:extLst>
              <a:ext uri="{FF2B5EF4-FFF2-40B4-BE49-F238E27FC236}">
                <a16:creationId xmlns:a16="http://schemas.microsoft.com/office/drawing/2014/main" id="{A07F8F68-EF68-9E8F-9DDA-68CA7F9ED0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235" y="3197528"/>
            <a:ext cx="4304543" cy="255905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9EDC32D-A377-9CE2-B859-619B5DA9FD8B}"/>
              </a:ext>
            </a:extLst>
          </p:cNvPr>
          <p:cNvSpPr/>
          <p:nvPr/>
        </p:nvSpPr>
        <p:spPr>
          <a:xfrm>
            <a:off x="439088" y="213537"/>
            <a:ext cx="230550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Highlights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EDDD4C-21D0-CE75-D433-2F79A77F4F2E}"/>
              </a:ext>
            </a:extLst>
          </p:cNvPr>
          <p:cNvSpPr/>
          <p:nvPr/>
        </p:nvSpPr>
        <p:spPr>
          <a:xfrm>
            <a:off x="331763" y="3645244"/>
            <a:ext cx="137249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4x400m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F6CD229-1919-7164-CD34-FF887480A148}"/>
              </a:ext>
            </a:extLst>
          </p:cNvPr>
          <p:cNvSpPr/>
          <p:nvPr/>
        </p:nvSpPr>
        <p:spPr>
          <a:xfrm>
            <a:off x="6870247" y="1873189"/>
            <a:ext cx="183466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Laura Muir 1500m</a:t>
            </a:r>
          </a:p>
        </p:txBody>
      </p:sp>
    </p:spTree>
    <p:extLst>
      <p:ext uri="{BB962C8B-B14F-4D97-AF65-F5344CB8AC3E}">
        <p14:creationId xmlns:p14="http://schemas.microsoft.com/office/powerpoint/2010/main" val="73205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02227F-D792-4A7C-9AB0-82DAFAF77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92033"/>
            <a:ext cx="9144000" cy="965967"/>
          </a:xfrm>
          <a:prstGeom prst="rect">
            <a:avLst/>
          </a:prstGeom>
        </p:spPr>
      </p:pic>
      <p:pic>
        <p:nvPicPr>
          <p:cNvPr id="3" name="Picture 2" descr="A close up of a sign&#10;&#10;Description generated with high confidence">
            <a:extLst>
              <a:ext uri="{FF2B5EF4-FFF2-40B4-BE49-F238E27FC236}">
                <a16:creationId xmlns:a16="http://schemas.microsoft.com/office/drawing/2014/main" id="{019556E6-CB9E-4374-A7BE-7E5F95E88F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235" y="0"/>
            <a:ext cx="4687765" cy="136225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9EDC32D-A377-9CE2-B859-619B5DA9FD8B}"/>
              </a:ext>
            </a:extLst>
          </p:cNvPr>
          <p:cNvSpPr/>
          <p:nvPr/>
        </p:nvSpPr>
        <p:spPr>
          <a:xfrm>
            <a:off x="-115766" y="266545"/>
            <a:ext cx="468776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Most </a:t>
            </a:r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</a:t>
            </a:r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emorable Moment</a:t>
            </a:r>
          </a:p>
        </p:txBody>
      </p:sp>
      <p:pic>
        <p:nvPicPr>
          <p:cNvPr id="8" name="Picture 7" descr="A group of runners on a track&#10;&#10;Description automatically generated with low confidence">
            <a:extLst>
              <a:ext uri="{FF2B5EF4-FFF2-40B4-BE49-F238E27FC236}">
                <a16:creationId xmlns:a16="http://schemas.microsoft.com/office/drawing/2014/main" id="{71C59980-A837-AC21-B4A0-27E339B0AF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36" y="1668633"/>
            <a:ext cx="3788713" cy="3077933"/>
          </a:xfrm>
          <a:prstGeom prst="rect">
            <a:avLst/>
          </a:prstGeom>
        </p:spPr>
      </p:pic>
      <p:pic>
        <p:nvPicPr>
          <p:cNvPr id="14" name="Picture 13" descr="A person holding a stuffed animal&#10;&#10;Description automatically generated with low confidence">
            <a:extLst>
              <a:ext uri="{FF2B5EF4-FFF2-40B4-BE49-F238E27FC236}">
                <a16:creationId xmlns:a16="http://schemas.microsoft.com/office/drawing/2014/main" id="{A3FAEA46-EADE-546D-0372-57EA85A18B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689" y="1236212"/>
            <a:ext cx="1667961" cy="2694399"/>
          </a:xfrm>
          <a:prstGeom prst="rect">
            <a:avLst/>
          </a:prstGeom>
        </p:spPr>
      </p:pic>
      <p:pic>
        <p:nvPicPr>
          <p:cNvPr id="16" name="Picture 15" descr="A picture containing text, sky, sport, stadium&#10;&#10;Description automatically generated">
            <a:extLst>
              <a:ext uri="{FF2B5EF4-FFF2-40B4-BE49-F238E27FC236}">
                <a16:creationId xmlns:a16="http://schemas.microsoft.com/office/drawing/2014/main" id="{C2FCF01A-29E6-1ABC-0DB9-E76F0DEA81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525" y="322924"/>
            <a:ext cx="2196287" cy="2666920"/>
          </a:xfrm>
          <a:prstGeom prst="rect">
            <a:avLst/>
          </a:prstGeom>
        </p:spPr>
      </p:pic>
      <p:pic>
        <p:nvPicPr>
          <p:cNvPr id="18" name="Picture 17" descr="A person running on a track&#10;&#10;Description automatically generated">
            <a:extLst>
              <a:ext uri="{FF2B5EF4-FFF2-40B4-BE49-F238E27FC236}">
                <a16:creationId xmlns:a16="http://schemas.microsoft.com/office/drawing/2014/main" id="{7D2867E2-C995-D993-C406-C1D4BF8A32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690" y="3208203"/>
            <a:ext cx="1845049" cy="2606498"/>
          </a:xfrm>
          <a:prstGeom prst="rect">
            <a:avLst/>
          </a:prstGeom>
        </p:spPr>
      </p:pic>
      <p:pic>
        <p:nvPicPr>
          <p:cNvPr id="20" name="Picture 19" descr="A person running on a track&#10;&#10;Description automatically generated">
            <a:extLst>
              <a:ext uri="{FF2B5EF4-FFF2-40B4-BE49-F238E27FC236}">
                <a16:creationId xmlns:a16="http://schemas.microsoft.com/office/drawing/2014/main" id="{1FC0121E-BD59-0AB4-F3AE-CD2CFE2DE0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981" y="3208204"/>
            <a:ext cx="1890989" cy="260649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A5B2CD5-9DA9-57EC-C3A2-6A912D1D59EB}"/>
              </a:ext>
            </a:extLst>
          </p:cNvPr>
          <p:cNvSpPr/>
          <p:nvPr/>
        </p:nvSpPr>
        <p:spPr>
          <a:xfrm>
            <a:off x="7467060" y="4831393"/>
            <a:ext cx="125643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Liz 1986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E62DD92-BF9C-B032-F00D-4A139C0893E6}"/>
              </a:ext>
            </a:extLst>
          </p:cNvPr>
          <p:cNvSpPr/>
          <p:nvPr/>
        </p:nvSpPr>
        <p:spPr>
          <a:xfrm>
            <a:off x="241257" y="4823897"/>
            <a:ext cx="1615929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Eilish</a:t>
            </a:r>
            <a:r>
              <a:rPr lang="en-US" sz="28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424454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02227F-D792-4A7C-9AB0-82DAFAF77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92033"/>
            <a:ext cx="9144000" cy="965967"/>
          </a:xfrm>
          <a:prstGeom prst="rect">
            <a:avLst/>
          </a:prstGeom>
        </p:spPr>
      </p:pic>
      <p:pic>
        <p:nvPicPr>
          <p:cNvPr id="3" name="Picture 2" descr="A close up of a sign&#10;&#10;Description generated with high confidence">
            <a:extLst>
              <a:ext uri="{FF2B5EF4-FFF2-40B4-BE49-F238E27FC236}">
                <a16:creationId xmlns:a16="http://schemas.microsoft.com/office/drawing/2014/main" id="{019556E6-CB9E-4374-A7BE-7E5F95E88F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235" y="0"/>
            <a:ext cx="4687765" cy="1362257"/>
          </a:xfrm>
          <a:prstGeom prst="rect">
            <a:avLst/>
          </a:prstGeom>
        </p:spPr>
      </p:pic>
      <p:pic>
        <p:nvPicPr>
          <p:cNvPr id="5" name="Picture 4" descr="A picture containing person, indoor, standing, people&#10;&#10;Description automatically generated">
            <a:extLst>
              <a:ext uri="{FF2B5EF4-FFF2-40B4-BE49-F238E27FC236}">
                <a16:creationId xmlns:a16="http://schemas.microsoft.com/office/drawing/2014/main" id="{06171A91-5C7A-0B74-F631-076350D7F0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200" y="3032279"/>
            <a:ext cx="1860806" cy="2511630"/>
          </a:xfrm>
          <a:prstGeom prst="rect">
            <a:avLst/>
          </a:prstGeom>
        </p:spPr>
      </p:pic>
      <p:pic>
        <p:nvPicPr>
          <p:cNvPr id="13" name="Picture 1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1612265-4ABF-7BDA-9BEC-1335E0D65D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888" y="2239713"/>
            <a:ext cx="2209811" cy="1543500"/>
          </a:xfrm>
          <a:prstGeom prst="rect">
            <a:avLst/>
          </a:prstGeom>
        </p:spPr>
      </p:pic>
      <p:pic>
        <p:nvPicPr>
          <p:cNvPr id="17" name="Picture 16" descr="A race track with a crowd watching&#10;&#10;Description automatically generated with low confidence">
            <a:extLst>
              <a:ext uri="{FF2B5EF4-FFF2-40B4-BE49-F238E27FC236}">
                <a16:creationId xmlns:a16="http://schemas.microsoft.com/office/drawing/2014/main" id="{B8AFCDA0-A279-C575-1C0C-0E23EC250B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21" y="4500328"/>
            <a:ext cx="3048000" cy="2028825"/>
          </a:xfrm>
          <a:prstGeom prst="rect">
            <a:avLst/>
          </a:prstGeom>
        </p:spPr>
      </p:pic>
      <p:pic>
        <p:nvPicPr>
          <p:cNvPr id="23" name="Picture 22" descr="A picture containing text, outdoor, crowd&#10;&#10;Description automatically generated">
            <a:extLst>
              <a:ext uri="{FF2B5EF4-FFF2-40B4-BE49-F238E27FC236}">
                <a16:creationId xmlns:a16="http://schemas.microsoft.com/office/drawing/2014/main" id="{CB553ED1-2833-CB0B-D3D7-3CF77A351D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80" y="261739"/>
            <a:ext cx="3864704" cy="2898529"/>
          </a:xfrm>
          <a:prstGeom prst="rect">
            <a:avLst/>
          </a:prstGeom>
        </p:spPr>
      </p:pic>
      <p:pic>
        <p:nvPicPr>
          <p:cNvPr id="25" name="Picture 24" descr="A picture containing stadium&#10;&#10;Description automatically generated">
            <a:extLst>
              <a:ext uri="{FF2B5EF4-FFF2-40B4-BE49-F238E27FC236}">
                <a16:creationId xmlns:a16="http://schemas.microsoft.com/office/drawing/2014/main" id="{6BDE4830-9AFF-780B-C507-5E5FAAC3C9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479" y="3480914"/>
            <a:ext cx="3245041" cy="2386565"/>
          </a:xfrm>
          <a:prstGeom prst="rect">
            <a:avLst/>
          </a:prstGeom>
        </p:spPr>
      </p:pic>
      <p:pic>
        <p:nvPicPr>
          <p:cNvPr id="27" name="Picture 26" descr="A picture containing outdoor, sport, blue&#10;&#10;Description automatically generated">
            <a:extLst>
              <a:ext uri="{FF2B5EF4-FFF2-40B4-BE49-F238E27FC236}">
                <a16:creationId xmlns:a16="http://schemas.microsoft.com/office/drawing/2014/main" id="{0D3F23A3-8439-E604-A2DE-F4F9C151FE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184" y="217460"/>
            <a:ext cx="3543650" cy="2139916"/>
          </a:xfrm>
          <a:prstGeom prst="rect">
            <a:avLst/>
          </a:prstGeom>
        </p:spPr>
      </p:pic>
      <p:pic>
        <p:nvPicPr>
          <p:cNvPr id="10" name="Picture 9" descr="A group of people standing on a track&#10;&#10;Description automatically generated">
            <a:extLst>
              <a:ext uri="{FF2B5EF4-FFF2-40B4-BE49-F238E27FC236}">
                <a16:creationId xmlns:a16="http://schemas.microsoft.com/office/drawing/2014/main" id="{99DBE022-E8A6-FB85-80C0-869B3A2580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869" y="2273605"/>
            <a:ext cx="3725024" cy="2482462"/>
          </a:xfrm>
          <a:prstGeom prst="rect">
            <a:avLst/>
          </a:prstGeom>
        </p:spPr>
      </p:pic>
      <p:pic>
        <p:nvPicPr>
          <p:cNvPr id="28" name="Picture 27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2DC79B25-BB71-C67E-8C4C-1031B06251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200" y="4221736"/>
            <a:ext cx="975960" cy="176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95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02227F-D792-4A7C-9AB0-82DAFAF77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92033"/>
            <a:ext cx="9144000" cy="965967"/>
          </a:xfrm>
          <a:prstGeom prst="rect">
            <a:avLst/>
          </a:prstGeom>
        </p:spPr>
      </p:pic>
      <p:pic>
        <p:nvPicPr>
          <p:cNvPr id="3" name="Picture 2" descr="A close up of a sign&#10;&#10;Description generated with high confidence">
            <a:extLst>
              <a:ext uri="{FF2B5EF4-FFF2-40B4-BE49-F238E27FC236}">
                <a16:creationId xmlns:a16="http://schemas.microsoft.com/office/drawing/2014/main" id="{019556E6-CB9E-4374-A7BE-7E5F95E88F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235" y="0"/>
            <a:ext cx="4687765" cy="1362257"/>
          </a:xfrm>
          <a:prstGeom prst="rect">
            <a:avLst/>
          </a:prstGeom>
        </p:spPr>
      </p:pic>
      <p:pic>
        <p:nvPicPr>
          <p:cNvPr id="5" name="Picture 4" descr="A person's hand with painted nails&#10;&#10;Description automatically generated with medium confidence">
            <a:extLst>
              <a:ext uri="{FF2B5EF4-FFF2-40B4-BE49-F238E27FC236}">
                <a16:creationId xmlns:a16="http://schemas.microsoft.com/office/drawing/2014/main" id="{18081E58-A772-EB2F-82EB-4DA0A24D29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22" y="4236569"/>
            <a:ext cx="1202891" cy="1655464"/>
          </a:xfrm>
          <a:prstGeom prst="rect">
            <a:avLst/>
          </a:prstGeom>
        </p:spPr>
      </p:pic>
      <p:pic>
        <p:nvPicPr>
          <p:cNvPr id="7" name="Picture 6" descr="A picture containing text, indoor, items, different&#10;&#10;Description automatically generated">
            <a:extLst>
              <a:ext uri="{FF2B5EF4-FFF2-40B4-BE49-F238E27FC236}">
                <a16:creationId xmlns:a16="http://schemas.microsoft.com/office/drawing/2014/main" id="{100B2932-5E72-E963-8EC3-D868FA3960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390" y="1307364"/>
            <a:ext cx="4087471" cy="2547473"/>
          </a:xfrm>
          <a:prstGeom prst="rect">
            <a:avLst/>
          </a:prstGeom>
        </p:spPr>
      </p:pic>
      <p:pic>
        <p:nvPicPr>
          <p:cNvPr id="9" name="Picture 8" descr="A picture containing text, sky, road, outdoor&#10;&#10;Description automatically generated">
            <a:extLst>
              <a:ext uri="{FF2B5EF4-FFF2-40B4-BE49-F238E27FC236}">
                <a16:creationId xmlns:a16="http://schemas.microsoft.com/office/drawing/2014/main" id="{5B4D7A16-7B20-13C6-EBAB-C839CDC14E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84" y="671829"/>
            <a:ext cx="3944749" cy="2625052"/>
          </a:xfrm>
          <a:prstGeom prst="rect">
            <a:avLst/>
          </a:prstGeom>
        </p:spPr>
      </p:pic>
      <p:pic>
        <p:nvPicPr>
          <p:cNvPr id="11" name="Picture 10" descr="A group of people wearing blue shirts&#10;&#10;Description automatically generated with low confidence">
            <a:extLst>
              <a:ext uri="{FF2B5EF4-FFF2-40B4-BE49-F238E27FC236}">
                <a16:creationId xmlns:a16="http://schemas.microsoft.com/office/drawing/2014/main" id="{35FF2654-5C23-B176-9EF4-E29E77AD47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811" y="2997581"/>
            <a:ext cx="3541213" cy="275427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A4918F0-6536-E2C1-2517-DEF30318CD3F}"/>
              </a:ext>
            </a:extLst>
          </p:cNvPr>
          <p:cNvSpPr/>
          <p:nvPr/>
        </p:nvSpPr>
        <p:spPr>
          <a:xfrm>
            <a:off x="255878" y="148608"/>
            <a:ext cx="265380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Welcome Centre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3FD629D-75DA-7327-67A9-C478D1064F15}"/>
              </a:ext>
            </a:extLst>
          </p:cNvPr>
          <p:cNvSpPr/>
          <p:nvPr/>
        </p:nvSpPr>
        <p:spPr>
          <a:xfrm>
            <a:off x="328681" y="3325189"/>
            <a:ext cx="132570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Covid</a:t>
            </a:r>
            <a:r>
              <a:rPr lang="en-US" sz="2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Testing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9D66D16-F042-4214-5121-77C046C2EF06}"/>
              </a:ext>
            </a:extLst>
          </p:cNvPr>
          <p:cNvSpPr/>
          <p:nvPr/>
        </p:nvSpPr>
        <p:spPr>
          <a:xfrm>
            <a:off x="4531846" y="714057"/>
            <a:ext cx="211628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Maltings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03031AA-1D5B-68CB-EB9C-F77BA49053C2}"/>
              </a:ext>
            </a:extLst>
          </p:cNvPr>
          <p:cNvSpPr/>
          <p:nvPr/>
        </p:nvSpPr>
        <p:spPr>
          <a:xfrm>
            <a:off x="7430024" y="5329074"/>
            <a:ext cx="141994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Uniform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BAE5AC6-C21F-CCA7-455C-20895ED4B711}"/>
              </a:ext>
            </a:extLst>
          </p:cNvPr>
          <p:cNvSpPr/>
          <p:nvPr/>
        </p:nvSpPr>
        <p:spPr>
          <a:xfrm>
            <a:off x="1822296" y="3318979"/>
            <a:ext cx="1755096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200" b="1" cap="none" spc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Accreditation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92F31C9-658C-666E-CD9B-1763D6CB56BB}"/>
              </a:ext>
            </a:extLst>
          </p:cNvPr>
          <p:cNvSpPr/>
          <p:nvPr/>
        </p:nvSpPr>
        <p:spPr>
          <a:xfrm>
            <a:off x="2480689" y="5904270"/>
            <a:ext cx="123373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Per Deum</a:t>
            </a:r>
          </a:p>
        </p:txBody>
      </p:sp>
      <p:pic>
        <p:nvPicPr>
          <p:cNvPr id="10" name="Picture 9" descr="A picture containing text, laying&#10;&#10;Description automatically generated">
            <a:extLst>
              <a:ext uri="{FF2B5EF4-FFF2-40B4-BE49-F238E27FC236}">
                <a16:creationId xmlns:a16="http://schemas.microsoft.com/office/drawing/2014/main" id="{C3715243-9A31-42F0-62F9-29BA91CE6C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712" y="3749865"/>
            <a:ext cx="1419940" cy="220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82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02227F-D792-4A7C-9AB0-82DAFAF77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92033"/>
            <a:ext cx="9144000" cy="965967"/>
          </a:xfrm>
          <a:prstGeom prst="rect">
            <a:avLst/>
          </a:prstGeom>
        </p:spPr>
      </p:pic>
      <p:pic>
        <p:nvPicPr>
          <p:cNvPr id="3" name="Picture 2" descr="A close up of a sign&#10;&#10;Description generated with high confidence">
            <a:extLst>
              <a:ext uri="{FF2B5EF4-FFF2-40B4-BE49-F238E27FC236}">
                <a16:creationId xmlns:a16="http://schemas.microsoft.com/office/drawing/2014/main" id="{019556E6-CB9E-4374-A7BE-7E5F95E88F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235" y="0"/>
            <a:ext cx="4687765" cy="13622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83A2DDB-3B0A-4A5D-E5BF-457DFF723705}"/>
              </a:ext>
            </a:extLst>
          </p:cNvPr>
          <p:cNvSpPr/>
          <p:nvPr/>
        </p:nvSpPr>
        <p:spPr>
          <a:xfrm>
            <a:off x="204527" y="329793"/>
            <a:ext cx="187262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Social Time</a:t>
            </a:r>
          </a:p>
        </p:txBody>
      </p:sp>
      <p:pic>
        <p:nvPicPr>
          <p:cNvPr id="8" name="Picture 7" descr="A group of people standing next to a person in a hat&#10;&#10;Description automatically generated with low confidence">
            <a:extLst>
              <a:ext uri="{FF2B5EF4-FFF2-40B4-BE49-F238E27FC236}">
                <a16:creationId xmlns:a16="http://schemas.microsoft.com/office/drawing/2014/main" id="{C9C29F61-0EAA-2177-71A9-645004912F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156" y="3429000"/>
            <a:ext cx="2998662" cy="2344591"/>
          </a:xfrm>
          <a:prstGeom prst="rect">
            <a:avLst/>
          </a:prstGeom>
        </p:spPr>
      </p:pic>
      <p:pic>
        <p:nvPicPr>
          <p:cNvPr id="10" name="Picture 9" descr="A statue&#10;&#10;Description automatically generated with low confidence">
            <a:extLst>
              <a:ext uri="{FF2B5EF4-FFF2-40B4-BE49-F238E27FC236}">
                <a16:creationId xmlns:a16="http://schemas.microsoft.com/office/drawing/2014/main" id="{E034A16C-410C-C5B2-D42F-3A0B4518CD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239" y="1463321"/>
            <a:ext cx="1286734" cy="1965679"/>
          </a:xfrm>
          <a:prstGeom prst="rect">
            <a:avLst/>
          </a:prstGeom>
        </p:spPr>
      </p:pic>
      <p:pic>
        <p:nvPicPr>
          <p:cNvPr id="12" name="Picture 11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E32A327D-C91A-052B-3E56-E7ED00D34D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13" y="3439847"/>
            <a:ext cx="1471575" cy="1938640"/>
          </a:xfrm>
          <a:prstGeom prst="rect">
            <a:avLst/>
          </a:prstGeom>
        </p:spPr>
      </p:pic>
      <p:pic>
        <p:nvPicPr>
          <p:cNvPr id="14" name="Picture 13" descr="A picture containing text, indoor, person, electronics&#10;&#10;Description automatically generated">
            <a:extLst>
              <a:ext uri="{FF2B5EF4-FFF2-40B4-BE49-F238E27FC236}">
                <a16:creationId xmlns:a16="http://schemas.microsoft.com/office/drawing/2014/main" id="{97952A83-3E0A-6183-3A71-4D111653B6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593" y="1362257"/>
            <a:ext cx="1685172" cy="2393098"/>
          </a:xfrm>
          <a:prstGeom prst="rect">
            <a:avLst/>
          </a:prstGeom>
        </p:spPr>
      </p:pic>
      <p:pic>
        <p:nvPicPr>
          <p:cNvPr id="16" name="Picture 15" descr="A picture containing outdoor, ground&#10;&#10;Description automatically generated">
            <a:extLst>
              <a:ext uri="{FF2B5EF4-FFF2-40B4-BE49-F238E27FC236}">
                <a16:creationId xmlns:a16="http://schemas.microsoft.com/office/drawing/2014/main" id="{2636B7AE-46C9-F57F-7353-9DF78C28C2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386" y="3383658"/>
            <a:ext cx="1877006" cy="2182020"/>
          </a:xfrm>
          <a:prstGeom prst="rect">
            <a:avLst/>
          </a:prstGeom>
        </p:spPr>
      </p:pic>
      <p:pic>
        <p:nvPicPr>
          <p:cNvPr id="18" name="Picture 17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65E2806B-B493-4884-3138-164D4D091D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63" y="1016190"/>
            <a:ext cx="3499306" cy="2423657"/>
          </a:xfrm>
          <a:prstGeom prst="rect">
            <a:avLst/>
          </a:prstGeom>
        </p:spPr>
      </p:pic>
      <p:pic>
        <p:nvPicPr>
          <p:cNvPr id="20" name="Picture 19" descr="A group of men posing for a photo in front of a statue&#10;&#10;Description automatically generated with medium confidence">
            <a:extLst>
              <a:ext uri="{FF2B5EF4-FFF2-40B4-BE49-F238E27FC236}">
                <a16:creationId xmlns:a16="http://schemas.microsoft.com/office/drawing/2014/main" id="{EAF3A302-FA71-AA3E-1FF7-801363E162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960" y="3444301"/>
            <a:ext cx="1516508" cy="2446080"/>
          </a:xfrm>
          <a:prstGeom prst="rect">
            <a:avLst/>
          </a:prstGeom>
        </p:spPr>
      </p:pic>
      <p:pic>
        <p:nvPicPr>
          <p:cNvPr id="22" name="Picture 21" descr="A group of people outside a building&#10;&#10;Description automatically generated with medium confidence">
            <a:extLst>
              <a:ext uri="{FF2B5EF4-FFF2-40B4-BE49-F238E27FC236}">
                <a16:creationId xmlns:a16="http://schemas.microsoft.com/office/drawing/2014/main" id="{50CB9170-2E60-5C5C-0345-9B602618F8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152" y="736685"/>
            <a:ext cx="2266950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09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02227F-D792-4A7C-9AB0-82DAFAF77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92033"/>
            <a:ext cx="9144000" cy="965967"/>
          </a:xfrm>
          <a:prstGeom prst="rect">
            <a:avLst/>
          </a:prstGeom>
        </p:spPr>
      </p:pic>
      <p:pic>
        <p:nvPicPr>
          <p:cNvPr id="3" name="Picture 2" descr="A close up of a sign&#10;&#10;Description generated with high confidence">
            <a:extLst>
              <a:ext uri="{FF2B5EF4-FFF2-40B4-BE49-F238E27FC236}">
                <a16:creationId xmlns:a16="http://schemas.microsoft.com/office/drawing/2014/main" id="{019556E6-CB9E-4374-A7BE-7E5F95E88F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235" y="0"/>
            <a:ext cx="4687765" cy="13622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0AD89C9-3A0B-7737-9948-4AA8D1914AA2}"/>
              </a:ext>
            </a:extLst>
          </p:cNvPr>
          <p:cNvSpPr/>
          <p:nvPr/>
        </p:nvSpPr>
        <p:spPr>
          <a:xfrm>
            <a:off x="252322" y="419518"/>
            <a:ext cx="295125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Stuffing our Faces!</a:t>
            </a:r>
          </a:p>
        </p:txBody>
      </p:sp>
      <p:pic>
        <p:nvPicPr>
          <p:cNvPr id="6" name="Picture 5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1D6C0FD0-4BBB-E7BA-8B5C-090648BBCB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5165">
            <a:off x="250005" y="1101538"/>
            <a:ext cx="3211509" cy="2489704"/>
          </a:xfrm>
          <a:prstGeom prst="rect">
            <a:avLst/>
          </a:prstGeom>
        </p:spPr>
      </p:pic>
      <p:pic>
        <p:nvPicPr>
          <p:cNvPr id="8" name="Picture 7" descr="A tall building with glass windows&#10;&#10;Description automatically generated with low confidence">
            <a:extLst>
              <a:ext uri="{FF2B5EF4-FFF2-40B4-BE49-F238E27FC236}">
                <a16:creationId xmlns:a16="http://schemas.microsoft.com/office/drawing/2014/main" id="{FDFBADA0-C073-B9AC-4CC0-7882802231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192" y="419518"/>
            <a:ext cx="2150482" cy="2728763"/>
          </a:xfrm>
          <a:prstGeom prst="rect">
            <a:avLst/>
          </a:prstGeom>
        </p:spPr>
      </p:pic>
      <p:pic>
        <p:nvPicPr>
          <p:cNvPr id="10" name="Picture 9" descr="A picture containing indoor, person, kitchen, preparing&#10;&#10;Description automatically generated">
            <a:extLst>
              <a:ext uri="{FF2B5EF4-FFF2-40B4-BE49-F238E27FC236}">
                <a16:creationId xmlns:a16="http://schemas.microsoft.com/office/drawing/2014/main" id="{2D11F551-198A-3C27-C75C-442B93A2B3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017" y="692837"/>
            <a:ext cx="2162175" cy="2886075"/>
          </a:xfrm>
          <a:prstGeom prst="rect">
            <a:avLst/>
          </a:prstGeom>
        </p:spPr>
      </p:pic>
      <p:pic>
        <p:nvPicPr>
          <p:cNvPr id="12" name="Picture 11" descr="A group of people sitting around a table&#10;&#10;Description automatically generated with medium confidence">
            <a:extLst>
              <a:ext uri="{FF2B5EF4-FFF2-40B4-BE49-F238E27FC236}">
                <a16:creationId xmlns:a16="http://schemas.microsoft.com/office/drawing/2014/main" id="{938D9CBD-C0BA-8C86-0EFF-8D4A9AC68D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839" y="3580970"/>
            <a:ext cx="3247639" cy="2450288"/>
          </a:xfrm>
          <a:prstGeom prst="rect">
            <a:avLst/>
          </a:prstGeom>
        </p:spPr>
      </p:pic>
      <p:pic>
        <p:nvPicPr>
          <p:cNvPr id="14" name="Picture 13" descr="A picture containing mountain, outdoor, city, nature&#10;&#10;Description automatically generated">
            <a:extLst>
              <a:ext uri="{FF2B5EF4-FFF2-40B4-BE49-F238E27FC236}">
                <a16:creationId xmlns:a16="http://schemas.microsoft.com/office/drawing/2014/main" id="{9FFB25AC-CF83-6EE9-1514-1FFF0F93D7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461">
            <a:off x="4992583" y="3164409"/>
            <a:ext cx="3535293" cy="235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037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02227F-D792-4A7C-9AB0-82DAFAF77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92033"/>
            <a:ext cx="9144000" cy="965967"/>
          </a:xfrm>
          <a:prstGeom prst="rect">
            <a:avLst/>
          </a:prstGeom>
        </p:spPr>
      </p:pic>
      <p:pic>
        <p:nvPicPr>
          <p:cNvPr id="3" name="Picture 2" descr="A close up of a sign&#10;&#10;Description generated with high confidence">
            <a:extLst>
              <a:ext uri="{FF2B5EF4-FFF2-40B4-BE49-F238E27FC236}">
                <a16:creationId xmlns:a16="http://schemas.microsoft.com/office/drawing/2014/main" id="{019556E6-CB9E-4374-A7BE-7E5F95E88F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235" y="0"/>
            <a:ext cx="4687765" cy="13622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4C6C8BE-3A17-C8F5-2266-811BD73EEE11}"/>
              </a:ext>
            </a:extLst>
          </p:cNvPr>
          <p:cNvSpPr/>
          <p:nvPr/>
        </p:nvSpPr>
        <p:spPr>
          <a:xfrm>
            <a:off x="228975" y="245253"/>
            <a:ext cx="304192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Opening Ceremony</a:t>
            </a:r>
          </a:p>
        </p:txBody>
      </p:sp>
      <p:pic>
        <p:nvPicPr>
          <p:cNvPr id="6" name="Picture 5" descr="A picture containing text, stadium&#10;&#10;Description automatically generated">
            <a:extLst>
              <a:ext uri="{FF2B5EF4-FFF2-40B4-BE49-F238E27FC236}">
                <a16:creationId xmlns:a16="http://schemas.microsoft.com/office/drawing/2014/main" id="{EDAE9290-F24F-0D87-4DD9-059CED5A4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2" y="929002"/>
            <a:ext cx="4163670" cy="2587517"/>
          </a:xfrm>
          <a:prstGeom prst="rect">
            <a:avLst/>
          </a:prstGeom>
        </p:spPr>
      </p:pic>
      <p:pic>
        <p:nvPicPr>
          <p:cNvPr id="10" name="Picture 9" descr="A group of people dancing on a stage&#10;&#10;Description automatically generated with medium confidence">
            <a:extLst>
              <a:ext uri="{FF2B5EF4-FFF2-40B4-BE49-F238E27FC236}">
                <a16:creationId xmlns:a16="http://schemas.microsoft.com/office/drawing/2014/main" id="{18FCE830-DC78-2D6F-AC2D-0687A17491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578" y="154486"/>
            <a:ext cx="2847676" cy="2035487"/>
          </a:xfrm>
          <a:prstGeom prst="rect">
            <a:avLst/>
          </a:prstGeom>
        </p:spPr>
      </p:pic>
      <p:pic>
        <p:nvPicPr>
          <p:cNvPr id="12" name="Picture 11" descr="A picture containing crowd&#10;&#10;Description automatically generated">
            <a:extLst>
              <a:ext uri="{FF2B5EF4-FFF2-40B4-BE49-F238E27FC236}">
                <a16:creationId xmlns:a16="http://schemas.microsoft.com/office/drawing/2014/main" id="{23B42204-16B8-A5A5-0C51-C7248723B2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311" y="3516519"/>
            <a:ext cx="3349921" cy="2515083"/>
          </a:xfrm>
          <a:prstGeom prst="rect">
            <a:avLst/>
          </a:prstGeom>
        </p:spPr>
      </p:pic>
      <p:pic>
        <p:nvPicPr>
          <p:cNvPr id="7" name="Picture 6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BB334921-3E4F-FEFC-BE93-877862A556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3427">
            <a:off x="6239560" y="1666853"/>
            <a:ext cx="2682459" cy="1146093"/>
          </a:xfrm>
          <a:prstGeom prst="rect">
            <a:avLst/>
          </a:prstGeom>
        </p:spPr>
      </p:pic>
      <p:pic>
        <p:nvPicPr>
          <p:cNvPr id="8" name="Picture 7" descr="A large crowd of people watching a concert&#10;&#10;Description automatically generated with low confidence">
            <a:extLst>
              <a:ext uri="{FF2B5EF4-FFF2-40B4-BE49-F238E27FC236}">
                <a16:creationId xmlns:a16="http://schemas.microsoft.com/office/drawing/2014/main" id="{C1717822-A004-BBFE-0583-27CB75AF02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233" y="2830072"/>
            <a:ext cx="4033011" cy="3024758"/>
          </a:xfrm>
          <a:prstGeom prst="rect">
            <a:avLst/>
          </a:prstGeom>
        </p:spPr>
      </p:pic>
      <p:pic>
        <p:nvPicPr>
          <p:cNvPr id="14" name="Picture 13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8BF5EF3F-0BF8-B955-C5A1-01E14E84AF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3723" y="2114787"/>
            <a:ext cx="1854839" cy="139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95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02227F-D792-4A7C-9AB0-82DAFAF77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92033"/>
            <a:ext cx="9144000" cy="965967"/>
          </a:xfrm>
          <a:prstGeom prst="rect">
            <a:avLst/>
          </a:prstGeom>
        </p:spPr>
      </p:pic>
      <p:pic>
        <p:nvPicPr>
          <p:cNvPr id="3" name="Picture 2" descr="A close up of a sign&#10;&#10;Description generated with high confidence">
            <a:extLst>
              <a:ext uri="{FF2B5EF4-FFF2-40B4-BE49-F238E27FC236}">
                <a16:creationId xmlns:a16="http://schemas.microsoft.com/office/drawing/2014/main" id="{019556E6-CB9E-4374-A7BE-7E5F95E88F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235" y="0"/>
            <a:ext cx="4687765" cy="13622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86B28F5-2961-8CDA-09EA-E44859D10CA1}"/>
              </a:ext>
            </a:extLst>
          </p:cNvPr>
          <p:cNvSpPr/>
          <p:nvPr/>
        </p:nvSpPr>
        <p:spPr>
          <a:xfrm>
            <a:off x="662615" y="4313685"/>
            <a:ext cx="188384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Marathon</a:t>
            </a:r>
          </a:p>
        </p:txBody>
      </p:sp>
      <p:pic>
        <p:nvPicPr>
          <p:cNvPr id="6" name="Picture 5" descr="A picture containing tree, sky, outdoor, orange&#10;&#10;Description automatically generated">
            <a:extLst>
              <a:ext uri="{FF2B5EF4-FFF2-40B4-BE49-F238E27FC236}">
                <a16:creationId xmlns:a16="http://schemas.microsoft.com/office/drawing/2014/main" id="{2E4C9A62-9D81-2A33-88E0-854C3B97C6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66" y="466254"/>
            <a:ext cx="4505711" cy="3315523"/>
          </a:xfrm>
          <a:prstGeom prst="rect">
            <a:avLst/>
          </a:prstGeom>
        </p:spPr>
      </p:pic>
      <p:pic>
        <p:nvPicPr>
          <p:cNvPr id="8" name="Picture 7" descr="A picture containing tree, outdoor, orange&#10;&#10;Description automatically generated">
            <a:extLst>
              <a:ext uri="{FF2B5EF4-FFF2-40B4-BE49-F238E27FC236}">
                <a16:creationId xmlns:a16="http://schemas.microsoft.com/office/drawing/2014/main" id="{5F97958C-ECA6-3EE4-D838-01409851DE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376" y="2194736"/>
            <a:ext cx="4973829" cy="358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56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02227F-D792-4A7C-9AB0-82DAFAF77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92033"/>
            <a:ext cx="9144000" cy="965967"/>
          </a:xfrm>
          <a:prstGeom prst="rect">
            <a:avLst/>
          </a:prstGeom>
        </p:spPr>
      </p:pic>
      <p:pic>
        <p:nvPicPr>
          <p:cNvPr id="3" name="Picture 2" descr="A close up of a sign&#10;&#10;Description generated with high confidence">
            <a:extLst>
              <a:ext uri="{FF2B5EF4-FFF2-40B4-BE49-F238E27FC236}">
                <a16:creationId xmlns:a16="http://schemas.microsoft.com/office/drawing/2014/main" id="{019556E6-CB9E-4374-A7BE-7E5F95E88F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235" y="0"/>
            <a:ext cx="4687765" cy="13622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C3C55A4-AB45-C3B7-519E-AD4B808D68BE}"/>
              </a:ext>
            </a:extLst>
          </p:cNvPr>
          <p:cNvSpPr/>
          <p:nvPr/>
        </p:nvSpPr>
        <p:spPr>
          <a:xfrm>
            <a:off x="189280" y="351993"/>
            <a:ext cx="293054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So, to the Track!</a:t>
            </a:r>
            <a:endParaRPr lang="en-US" sz="32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5" descr="A picture containing calendar&#10;&#10;Description automatically generated">
            <a:extLst>
              <a:ext uri="{FF2B5EF4-FFF2-40B4-BE49-F238E27FC236}">
                <a16:creationId xmlns:a16="http://schemas.microsoft.com/office/drawing/2014/main" id="{DDD5AB00-AD23-45BE-4215-94D40841FE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6" y="1221230"/>
            <a:ext cx="3038240" cy="2073719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7D65ACA6-AB7D-A4F3-0406-EFC26FEB33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35" y="3234648"/>
            <a:ext cx="3019425" cy="2124075"/>
          </a:xfrm>
          <a:prstGeom prst="rect">
            <a:avLst/>
          </a:prstGeom>
        </p:spPr>
      </p:pic>
      <p:pic>
        <p:nvPicPr>
          <p:cNvPr id="10" name="Picture 9" descr="A picture containing sky, building, outdoor, stadium&#10;&#10;Description automatically generated">
            <a:extLst>
              <a:ext uri="{FF2B5EF4-FFF2-40B4-BE49-F238E27FC236}">
                <a16:creationId xmlns:a16="http://schemas.microsoft.com/office/drawing/2014/main" id="{8D004B39-55B3-75B1-8C0F-2142FF1E96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361" y="809384"/>
            <a:ext cx="3273863" cy="2455397"/>
          </a:xfrm>
          <a:prstGeom prst="rect">
            <a:avLst/>
          </a:prstGeom>
        </p:spPr>
      </p:pic>
      <p:pic>
        <p:nvPicPr>
          <p:cNvPr id="12" name="Picture 11" descr="A picture containing sky, ground, sport, court&#10;&#10;Description automatically generated">
            <a:extLst>
              <a:ext uri="{FF2B5EF4-FFF2-40B4-BE49-F238E27FC236}">
                <a16:creationId xmlns:a16="http://schemas.microsoft.com/office/drawing/2014/main" id="{58468C77-9912-C790-A9EA-D1B4E0FEEF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225" y="1946711"/>
            <a:ext cx="2389389" cy="2999233"/>
          </a:xfrm>
          <a:prstGeom prst="rect">
            <a:avLst/>
          </a:prstGeom>
        </p:spPr>
      </p:pic>
      <p:pic>
        <p:nvPicPr>
          <p:cNvPr id="16" name="Picture 15" descr="A picture containing sky, outdoor, sport, blue&#10;&#10;Description automatically generated">
            <a:extLst>
              <a:ext uri="{FF2B5EF4-FFF2-40B4-BE49-F238E27FC236}">
                <a16:creationId xmlns:a16="http://schemas.microsoft.com/office/drawing/2014/main" id="{3964CE10-F630-194C-DD16-B1965D9268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361" y="3234648"/>
            <a:ext cx="3273863" cy="2455397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BA2E582A-AF48-1A31-10F1-4C44F6850C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759" y="1000622"/>
            <a:ext cx="1118052" cy="93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262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02227F-D792-4A7C-9AB0-82DAFAF77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92033"/>
            <a:ext cx="9144000" cy="965967"/>
          </a:xfrm>
          <a:prstGeom prst="rect">
            <a:avLst/>
          </a:prstGeom>
        </p:spPr>
      </p:pic>
      <p:pic>
        <p:nvPicPr>
          <p:cNvPr id="3" name="Picture 2" descr="A close up of a sign&#10;&#10;Description generated with high confidence">
            <a:extLst>
              <a:ext uri="{FF2B5EF4-FFF2-40B4-BE49-F238E27FC236}">
                <a16:creationId xmlns:a16="http://schemas.microsoft.com/office/drawing/2014/main" id="{019556E6-CB9E-4374-A7BE-7E5F95E88F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369" y="0"/>
            <a:ext cx="4687765" cy="1362257"/>
          </a:xfrm>
          <a:prstGeom prst="rect">
            <a:avLst/>
          </a:prstGeom>
        </p:spPr>
      </p:pic>
      <p:pic>
        <p:nvPicPr>
          <p:cNvPr id="2" name="Picture 1" descr="A person and person posing for a picture in a sports stadium&#10;&#10;Description automatically generated with low confidence">
            <a:extLst>
              <a:ext uri="{FF2B5EF4-FFF2-40B4-BE49-F238E27FC236}">
                <a16:creationId xmlns:a16="http://schemas.microsoft.com/office/drawing/2014/main" id="{487BAE9D-8A2D-9802-4B48-9B83A0B540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19" y="274945"/>
            <a:ext cx="2551213" cy="3247974"/>
          </a:xfrm>
          <a:prstGeom prst="rect">
            <a:avLst/>
          </a:prstGeom>
        </p:spPr>
      </p:pic>
      <p:pic>
        <p:nvPicPr>
          <p:cNvPr id="6" name="Picture 5" descr="A person posing for a picture in front of a sports stadium&#10;&#10;Description automatically generated with medium confidence">
            <a:extLst>
              <a:ext uri="{FF2B5EF4-FFF2-40B4-BE49-F238E27FC236}">
                <a16:creationId xmlns:a16="http://schemas.microsoft.com/office/drawing/2014/main" id="{834FAC1D-E30A-A09D-0FD8-C918C7305B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923" y="3261750"/>
            <a:ext cx="2919240" cy="21894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5DEF35-443B-1B8D-C490-E2D88C7C0D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25" y="3660245"/>
            <a:ext cx="4841843" cy="2231787"/>
          </a:xfrm>
          <a:prstGeom prst="rect">
            <a:avLst/>
          </a:prstGeom>
        </p:spPr>
      </p:pic>
      <p:pic>
        <p:nvPicPr>
          <p:cNvPr id="10" name="Picture 9" descr="A picture containing text, tree, outdoor&#10;&#10;Description automatically generated">
            <a:extLst>
              <a:ext uri="{FF2B5EF4-FFF2-40B4-BE49-F238E27FC236}">
                <a16:creationId xmlns:a16="http://schemas.microsoft.com/office/drawing/2014/main" id="{FB076F45-CDA1-13BE-B8B6-2BB3A3C94C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45191" y="680943"/>
            <a:ext cx="3247973" cy="24359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BB88F9B-B59D-FF02-6A80-023A91D40D93}"/>
              </a:ext>
            </a:extLst>
          </p:cNvPr>
          <p:cNvSpPr/>
          <p:nvPr/>
        </p:nvSpPr>
        <p:spPr>
          <a:xfrm>
            <a:off x="5639450" y="1110612"/>
            <a:ext cx="2015295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Overcoming Your Fear </a:t>
            </a:r>
          </a:p>
          <a:p>
            <a:pPr algn="ctr"/>
            <a:r>
              <a:rPr lang="en-US" sz="2800" b="1" cap="none" spc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of Heights!</a:t>
            </a:r>
          </a:p>
        </p:txBody>
      </p:sp>
      <p:pic>
        <p:nvPicPr>
          <p:cNvPr id="15" name="Picture 14" descr="A statue of a person&#10;&#10;Description automatically generated with low confidence">
            <a:extLst>
              <a:ext uri="{FF2B5EF4-FFF2-40B4-BE49-F238E27FC236}">
                <a16:creationId xmlns:a16="http://schemas.microsoft.com/office/drawing/2014/main" id="{86BC505D-FA08-F55A-A53C-C4C3CD11A0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82" y="1454192"/>
            <a:ext cx="1161699" cy="171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83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02227F-D792-4A7C-9AB0-82DAFAF77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92033"/>
            <a:ext cx="9144000" cy="965967"/>
          </a:xfrm>
          <a:prstGeom prst="rect">
            <a:avLst/>
          </a:prstGeom>
        </p:spPr>
      </p:pic>
      <p:pic>
        <p:nvPicPr>
          <p:cNvPr id="3" name="Picture 2" descr="A close up of a sign&#10;&#10;Description generated with high confidence">
            <a:extLst>
              <a:ext uri="{FF2B5EF4-FFF2-40B4-BE49-F238E27FC236}">
                <a16:creationId xmlns:a16="http://schemas.microsoft.com/office/drawing/2014/main" id="{019556E6-CB9E-4374-A7BE-7E5F95E88F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235" y="0"/>
            <a:ext cx="4687765" cy="13622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4BAC28-AFAD-4F11-0946-0CB7F148D698}"/>
              </a:ext>
            </a:extLst>
          </p:cNvPr>
          <p:cNvSpPr/>
          <p:nvPr/>
        </p:nvSpPr>
        <p:spPr>
          <a:xfrm>
            <a:off x="3582499" y="2640918"/>
            <a:ext cx="2803372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Long Days </a:t>
            </a:r>
            <a:r>
              <a:rPr lang="en-US" sz="2800" b="1" cap="none" spc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– Coping with </a:t>
            </a:r>
            <a:r>
              <a:rPr lang="en-US" sz="2800" b="1" cap="none" spc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Early Starts</a:t>
            </a:r>
            <a:r>
              <a:rPr lang="en-US" sz="2800" b="1" cap="none" spc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&amp; </a:t>
            </a:r>
            <a:r>
              <a:rPr lang="en-US" sz="2800" b="1" cap="none" spc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Late Finishes!</a:t>
            </a:r>
          </a:p>
        </p:txBody>
      </p:sp>
      <p:pic>
        <p:nvPicPr>
          <p:cNvPr id="6" name="Picture 5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1D6DCC3F-78E5-C210-563C-A03BE65377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794" y="304840"/>
            <a:ext cx="1730886" cy="2378088"/>
          </a:xfrm>
          <a:prstGeom prst="rect">
            <a:avLst/>
          </a:prstGeom>
        </p:spPr>
      </p:pic>
      <p:pic>
        <p:nvPicPr>
          <p:cNvPr id="8" name="Picture 7" descr="A picture containing person, table, indoor, plastic&#10;&#10;Description automatically generated">
            <a:extLst>
              <a:ext uri="{FF2B5EF4-FFF2-40B4-BE49-F238E27FC236}">
                <a16:creationId xmlns:a16="http://schemas.microsoft.com/office/drawing/2014/main" id="{436407AF-39A3-0486-81A3-AA006F2692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16" y="3904303"/>
            <a:ext cx="1703558" cy="206967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E48EA6D-A272-1E7B-24A5-5806753A3E6F}"/>
              </a:ext>
            </a:extLst>
          </p:cNvPr>
          <p:cNvSpPr/>
          <p:nvPr/>
        </p:nvSpPr>
        <p:spPr>
          <a:xfrm>
            <a:off x="7462584" y="4977465"/>
            <a:ext cx="132570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Hanging around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2364CD-3738-1169-7DE7-8B57F97C6313}"/>
              </a:ext>
            </a:extLst>
          </p:cNvPr>
          <p:cNvSpPr/>
          <p:nvPr/>
        </p:nvSpPr>
        <p:spPr>
          <a:xfrm>
            <a:off x="228908" y="1369840"/>
            <a:ext cx="132570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Snoozing</a:t>
            </a:r>
          </a:p>
        </p:txBody>
      </p:sp>
      <p:pic>
        <p:nvPicPr>
          <p:cNvPr id="24" name="Picture 23" descr="A person sitting in a chair&#10;&#10;Description automatically generated with medium confidence">
            <a:extLst>
              <a:ext uri="{FF2B5EF4-FFF2-40B4-BE49-F238E27FC236}">
                <a16:creationId xmlns:a16="http://schemas.microsoft.com/office/drawing/2014/main" id="{7C4B4E5E-3664-A45C-5B31-9FF27F6879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155" y="174759"/>
            <a:ext cx="1617653" cy="2069090"/>
          </a:xfrm>
          <a:prstGeom prst="rect">
            <a:avLst/>
          </a:prstGeom>
        </p:spPr>
      </p:pic>
      <p:pic>
        <p:nvPicPr>
          <p:cNvPr id="26" name="Picture 25" descr="A person sitting in a stadium&#10;&#10;Description automatically generated with medium confidence">
            <a:extLst>
              <a:ext uri="{FF2B5EF4-FFF2-40B4-BE49-F238E27FC236}">
                <a16:creationId xmlns:a16="http://schemas.microsoft.com/office/drawing/2014/main" id="{0D40D7FE-D590-BBD7-1287-17162A8F0A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028" y="4447331"/>
            <a:ext cx="1721431" cy="1526645"/>
          </a:xfrm>
          <a:prstGeom prst="rect">
            <a:avLst/>
          </a:prstGeom>
        </p:spPr>
      </p:pic>
      <p:pic>
        <p:nvPicPr>
          <p:cNvPr id="28" name="Picture 27" descr="A picture containing person&#10;&#10;Description automatically generated">
            <a:extLst>
              <a:ext uri="{FF2B5EF4-FFF2-40B4-BE49-F238E27FC236}">
                <a16:creationId xmlns:a16="http://schemas.microsoft.com/office/drawing/2014/main" id="{E151E7D4-7B11-22C5-3F38-38671AFC55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78" y="1916106"/>
            <a:ext cx="1384611" cy="1988664"/>
          </a:xfrm>
          <a:prstGeom prst="rect">
            <a:avLst/>
          </a:prstGeom>
        </p:spPr>
      </p:pic>
      <p:pic>
        <p:nvPicPr>
          <p:cNvPr id="30" name="Picture 29" descr="A person sitting in a stadium&#10;&#10;Description automatically generated with low confidence">
            <a:extLst>
              <a:ext uri="{FF2B5EF4-FFF2-40B4-BE49-F238E27FC236}">
                <a16:creationId xmlns:a16="http://schemas.microsoft.com/office/drawing/2014/main" id="{D24C8F3E-D203-AEED-8A77-A898927F5C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313" y="599309"/>
            <a:ext cx="1366241" cy="2009271"/>
          </a:xfrm>
          <a:prstGeom prst="rect">
            <a:avLst/>
          </a:prstGeom>
        </p:spPr>
      </p:pic>
      <p:pic>
        <p:nvPicPr>
          <p:cNvPr id="32" name="Picture 31" descr="A picture containing clipart&#10;&#10;Description automatically generated">
            <a:extLst>
              <a:ext uri="{FF2B5EF4-FFF2-40B4-BE49-F238E27FC236}">
                <a16:creationId xmlns:a16="http://schemas.microsoft.com/office/drawing/2014/main" id="{C869F76C-5219-B10B-CFE3-6FD618D2B7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162" y="4657589"/>
            <a:ext cx="1721432" cy="1065243"/>
          </a:xfrm>
          <a:prstGeom prst="rect">
            <a:avLst/>
          </a:prstGeom>
        </p:spPr>
      </p:pic>
      <p:pic>
        <p:nvPicPr>
          <p:cNvPr id="34" name="Picture 33" descr="A picture containing shape&#10;&#10;Description automatically generated">
            <a:extLst>
              <a:ext uri="{FF2B5EF4-FFF2-40B4-BE49-F238E27FC236}">
                <a16:creationId xmlns:a16="http://schemas.microsoft.com/office/drawing/2014/main" id="{59641952-A89C-3EF5-0986-9BE85D162B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28" y="347729"/>
            <a:ext cx="1325708" cy="938423"/>
          </a:xfrm>
          <a:prstGeom prst="rect">
            <a:avLst/>
          </a:prstGeom>
        </p:spPr>
      </p:pic>
      <p:pic>
        <p:nvPicPr>
          <p:cNvPr id="10" name="Picture 9" descr="An old person sitting in a chair&#10;&#10;Description automatically generated with medium confidence">
            <a:extLst>
              <a:ext uri="{FF2B5EF4-FFF2-40B4-BE49-F238E27FC236}">
                <a16:creationId xmlns:a16="http://schemas.microsoft.com/office/drawing/2014/main" id="{13984BFB-6166-0C3D-61FD-A7EB2D0410E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014" y="2153571"/>
            <a:ext cx="1881780" cy="2550857"/>
          </a:xfrm>
          <a:prstGeom prst="rect">
            <a:avLst/>
          </a:prstGeom>
        </p:spPr>
      </p:pic>
      <p:pic>
        <p:nvPicPr>
          <p:cNvPr id="12" name="Picture 11" descr="A picture containing text, sky, outdoor, building&#10;&#10;Description automatically generated">
            <a:extLst>
              <a:ext uri="{FF2B5EF4-FFF2-40B4-BE49-F238E27FC236}">
                <a16:creationId xmlns:a16="http://schemas.microsoft.com/office/drawing/2014/main" id="{7F407094-90A0-187F-F18C-9D899B7DCC5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021" y="1362257"/>
            <a:ext cx="2308251" cy="353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98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template - coaching" id="{625CD08D-2911-474D-ADD8-0BBAD7B40B2C}" vid="{A03E9DBB-2AD6-4030-B10B-59B8FEA3A65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4e97e60-d57b-46f0-8c68-1d25f9ddb920">
      <Terms xmlns="http://schemas.microsoft.com/office/infopath/2007/PartnerControls"/>
    </lcf76f155ced4ddcb4097134ff3c332f>
    <TaxCatchAll xmlns="d4a48426-97cc-4a61-94fb-56c3682b235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016E61ECD77C43A7695B35AA3CBE50" ma:contentTypeVersion="16" ma:contentTypeDescription="Create a new document." ma:contentTypeScope="" ma:versionID="c6f47f3605f16785cf1dfc1d4cb22b1f">
  <xsd:schema xmlns:xsd="http://www.w3.org/2001/XMLSchema" xmlns:xs="http://www.w3.org/2001/XMLSchema" xmlns:p="http://schemas.microsoft.com/office/2006/metadata/properties" xmlns:ns2="d4e97e60-d57b-46f0-8c68-1d25f9ddb920" xmlns:ns3="d4a48426-97cc-4a61-94fb-56c3682b2352" targetNamespace="http://schemas.microsoft.com/office/2006/metadata/properties" ma:root="true" ma:fieldsID="b701013f6d4352e705b63bcb1afd5ff1" ns2:_="" ns3:_="">
    <xsd:import namespace="d4e97e60-d57b-46f0-8c68-1d25f9ddb920"/>
    <xsd:import namespace="d4a48426-97cc-4a61-94fb-56c3682b23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e97e60-d57b-46f0-8c68-1d25f9ddb9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c1864b2-1c78-431e-8829-5aec5be4143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a48426-97cc-4a61-94fb-56c3682b235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fc8ceca-2b09-4946-bae4-220cf38f94f5}" ma:internalName="TaxCatchAll" ma:showField="CatchAllData" ma:web="d4a48426-97cc-4a61-94fb-56c3682b23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D11974E-5E79-4493-91C9-962B78451CD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7512C38-192B-4927-8F5E-BB15EDBD6886}">
  <ds:schemaRefs>
    <ds:schemaRef ds:uri="http://schemas.microsoft.com/office/2006/metadata/properties"/>
    <ds:schemaRef ds:uri="http://schemas.microsoft.com/office/infopath/2007/PartnerControls"/>
    <ds:schemaRef ds:uri="d4e97e60-d57b-46f0-8c68-1d25f9ddb920"/>
    <ds:schemaRef ds:uri="d4a48426-97cc-4a61-94fb-56c3682b2352"/>
  </ds:schemaRefs>
</ds:datastoreItem>
</file>

<file path=customXml/itemProps3.xml><?xml version="1.0" encoding="utf-8"?>
<ds:datastoreItem xmlns:ds="http://schemas.openxmlformats.org/officeDocument/2006/customXml" ds:itemID="{2E58BDE1-6368-4429-BAD1-35B779D32CF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4e97e60-d57b-46f0-8c68-1d25f9ddb920"/>
    <ds:schemaRef ds:uri="d4a48426-97cc-4a61-94fb-56c3682b23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 template - coaching</Template>
  <TotalTime>485</TotalTime>
  <Words>64</Words>
  <Application>Microsoft Office PowerPoint</Application>
  <PresentationFormat>On-screen Show (4:3)</PresentationFormat>
  <Paragraphs>24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Darren Ritchie</dc:creator>
  <cp:lastModifiedBy>points account</cp:lastModifiedBy>
  <cp:revision>67</cp:revision>
  <cp:lastPrinted>2017-08-31T09:19:47Z</cp:lastPrinted>
  <dcterms:created xsi:type="dcterms:W3CDTF">2017-08-31T09:42:49Z</dcterms:created>
  <dcterms:modified xsi:type="dcterms:W3CDTF">2022-11-04T13:17:23Z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0x010100FE1B0376E969144E826EB23AACC914C9</vt:lpwstr>
  </property>
  <property fmtid="{D5CDD505-2E9C-101B-9397-08002B2CF9AE}" pid="3" name="MediaServiceImageTags">
    <vt:lpwstr/>
  </property>
</Properties>
</file>